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7" r:id="rId6"/>
    <p:sldId id="263" r:id="rId7"/>
    <p:sldId id="265" r:id="rId8"/>
    <p:sldId id="272" r:id="rId9"/>
    <p:sldId id="268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94F6FD-CD9E-4F4A-9FD5-8625BFA1D649}" type="datetimeFigureOut">
              <a:rPr lang="en-GB" smtClean="0"/>
              <a:pPr/>
              <a:t>29/12/2020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078637E-B43B-48E3-8E12-EF7C4F634A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7513712" cy="792088"/>
          </a:xfrm>
        </p:spPr>
        <p:txBody>
          <a:bodyPr/>
          <a:lstStyle/>
          <a:p>
            <a:pPr marL="4841875" indent="-1165225" algn="l"/>
            <a:r>
              <a:rPr lang="sr-Cyrl-BA" sz="2000" b="1" dirty="0" smtClean="0"/>
              <a:t>Православна вјеронаука 7.разред</a:t>
            </a:r>
            <a:endParaRPr lang="en-GB" sz="2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511480" cy="1858140"/>
          </a:xfrm>
        </p:spPr>
        <p:txBody>
          <a:bodyPr/>
          <a:lstStyle/>
          <a:p>
            <a:r>
              <a:rPr lang="sr-Cyrl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itchFamily="18" charset="-127"/>
                <a:ea typeface="Gungsuh" pitchFamily="18" charset="-127"/>
              </a:rPr>
              <a:t>Препород јеврејског народа (Путовање кроз пустињу </a:t>
            </a:r>
            <a:br>
              <a:rPr lang="sr-Cyrl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itchFamily="18" charset="-127"/>
                <a:ea typeface="Gungsuh" pitchFamily="18" charset="-127"/>
              </a:rPr>
            </a:br>
            <a:r>
              <a:rPr lang="sr-Cyrl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itchFamily="18" charset="-127"/>
                <a:ea typeface="Gungsuh" pitchFamily="18" charset="-127"/>
              </a:rPr>
              <a:t>и Први закон </a:t>
            </a:r>
            <a:r>
              <a:rPr lang="sr-Cyrl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itchFamily="18" charset="-127"/>
                <a:ea typeface="Gungsuh" pitchFamily="18" charset="-127"/>
              </a:rPr>
              <a:t>Божји</a:t>
            </a:r>
            <a:r>
              <a:rPr lang="sr-Cyrl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itchFamily="18" charset="-127"/>
                <a:ea typeface="Gungsuh" pitchFamily="18" charset="-127"/>
              </a:rPr>
              <a:t>)</a:t>
            </a:r>
            <a:endParaRPr lang="en-GB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1872208"/>
          </a:xfrm>
        </p:spPr>
        <p:txBody>
          <a:bodyPr/>
          <a:lstStyle/>
          <a:p>
            <a:pPr marL="273050" indent="-3175">
              <a:buNone/>
            </a:pPr>
            <a:r>
              <a:rPr lang="sr-Cyrl-BA" dirty="0" smtClean="0"/>
              <a:t>1. Одговори на питања у уџбенику на страни 43</a:t>
            </a:r>
            <a:r>
              <a:rPr lang="sr-Cyrl-BA" dirty="0"/>
              <a:t>!</a:t>
            </a:r>
            <a:endParaRPr lang="sr-Cyrl-BA" dirty="0" smtClean="0"/>
          </a:p>
          <a:p>
            <a:pPr marL="273050" indent="-3175">
              <a:buNone/>
            </a:pPr>
            <a:endParaRPr lang="sr-Cyrl-BA" dirty="0"/>
          </a:p>
          <a:p>
            <a:pPr marL="273050" indent="-3175" algn="ctr">
              <a:buNone/>
            </a:pPr>
            <a:r>
              <a:rPr lang="sr-Cyrl-BA" sz="4000" dirty="0" smtClean="0"/>
              <a:t>ХВАЛА НА ПАЖЊИ!</a:t>
            </a:r>
            <a:endParaRPr lang="en-GB" sz="40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561184"/>
          </a:xfrm>
        </p:spPr>
        <p:txBody>
          <a:bodyPr>
            <a:normAutofit/>
          </a:bodyPr>
          <a:lstStyle/>
          <a:p>
            <a:r>
              <a:rPr lang="sr-Cyrl-BA" dirty="0" smtClean="0"/>
              <a:t>Да би дошли до Обећане земље </a:t>
            </a:r>
            <a:r>
              <a:rPr lang="sr-Latn-RS" dirty="0"/>
              <a:t>(</a:t>
            </a:r>
            <a:r>
              <a:rPr lang="sr-Cyrl-BA" dirty="0" smtClean="0"/>
              <a:t>Ханан</a:t>
            </a:r>
            <a:r>
              <a:rPr lang="sr-Latn-RS" dirty="0" smtClean="0"/>
              <a:t>)</a:t>
            </a:r>
            <a:r>
              <a:rPr lang="sr-Cyrl-BA" dirty="0" smtClean="0"/>
              <a:t> </a:t>
            </a:r>
            <a:r>
              <a:rPr lang="sr-Cyrl-BA" dirty="0" smtClean="0"/>
              <a:t>Израиљци су требали да савладају бројне препреке.</a:t>
            </a:r>
          </a:p>
          <a:p>
            <a:r>
              <a:rPr lang="sr-Cyrl-BA" dirty="0" smtClean="0"/>
              <a:t>Три дана су путовали пустињом Сур.</a:t>
            </a:r>
          </a:p>
          <a:p>
            <a:r>
              <a:rPr lang="sr-Cyrl-BA" dirty="0" smtClean="0"/>
              <a:t>Пронашли су извор Мера (горчина) јер је вода била горка.</a:t>
            </a:r>
          </a:p>
          <a:p>
            <a:r>
              <a:rPr lang="sr-Cyrl-BA" dirty="0" smtClean="0"/>
              <a:t>Народ је негодовао због тога, па је Мојсије ставио дрво (које му је Бог показао) у воду и вода је постала питка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776" y="476672"/>
            <a:ext cx="7139136" cy="1110952"/>
          </a:xfrm>
        </p:spPr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itchFamily="18" charset="-127"/>
                <a:ea typeface="Gungsuh" pitchFamily="18" charset="-127"/>
              </a:rPr>
              <a:t>Јеврејски народ </a:t>
            </a:r>
            <a:br>
              <a:rPr lang="sr-Cyrl-B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itchFamily="18" charset="-127"/>
                <a:ea typeface="Gungsuh" pitchFamily="18" charset="-127"/>
              </a:rPr>
            </a:br>
            <a:r>
              <a:rPr lang="sr-Cyrl-B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itchFamily="18" charset="-127"/>
                <a:ea typeface="Gungsuh" pitchFamily="18" charset="-127"/>
              </a:rPr>
              <a:t>након египатског ропства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9603" y="1371600"/>
            <a:ext cx="5194920" cy="41044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BA" sz="2800" dirty="0" smtClean="0"/>
              <a:t>У пустињи </a:t>
            </a:r>
            <a:r>
              <a:rPr lang="sr-Cyrl-BA" sz="2800" dirty="0" smtClean="0"/>
              <a:t>Син </a:t>
            </a:r>
            <a:r>
              <a:rPr lang="sr-Cyrl-BA" sz="2800" dirty="0" smtClean="0"/>
              <a:t>суочили су се са недостатком хране.</a:t>
            </a:r>
          </a:p>
          <a:p>
            <a:pPr>
              <a:spcBef>
                <a:spcPts val="0"/>
              </a:spcBef>
            </a:pPr>
            <a:r>
              <a:rPr lang="sr-Cyrl-BA" sz="2800" dirty="0" smtClean="0"/>
              <a:t>Мојсије се помолио Господу и Господ их је нахранио.</a:t>
            </a:r>
          </a:p>
          <a:p>
            <a:pPr>
              <a:spcBef>
                <a:spcPts val="0"/>
              </a:spcBef>
            </a:pPr>
            <a:r>
              <a:rPr lang="sr-Cyrl-BA" sz="2800" b="1" dirty="0" smtClean="0"/>
              <a:t>Препелице</a:t>
            </a:r>
            <a:r>
              <a:rPr lang="sr-Latn-RS" sz="2800" b="1" dirty="0" smtClean="0"/>
              <a:t>,</a:t>
            </a:r>
            <a:r>
              <a:rPr lang="sr-Cyrl-BA" sz="2800" dirty="0" smtClean="0"/>
              <a:t> </a:t>
            </a:r>
            <a:r>
              <a:rPr lang="sr-Cyrl-BA" sz="2800" dirty="0" smtClean="0"/>
              <a:t>које су људи могли хватати и њима се хранити.</a:t>
            </a:r>
          </a:p>
          <a:p>
            <a:pPr>
              <a:spcBef>
                <a:spcPts val="0"/>
              </a:spcBef>
            </a:pPr>
            <a:r>
              <a:rPr lang="sr-Cyrl-BA" sz="2800" dirty="0" smtClean="0"/>
              <a:t>М</a:t>
            </a:r>
            <a:r>
              <a:rPr lang="sr-Cyrl-BA" sz="2800" b="1" dirty="0" smtClean="0"/>
              <a:t>ана</a:t>
            </a:r>
            <a:r>
              <a:rPr lang="sr-Latn-RS" sz="2800" b="1" dirty="0" smtClean="0"/>
              <a:t>,</a:t>
            </a:r>
            <a:r>
              <a:rPr lang="sr-Cyrl-BA" sz="2800" b="1" dirty="0" smtClean="0"/>
              <a:t> </a:t>
            </a:r>
            <a:r>
              <a:rPr lang="sr-Cyrl-BA" sz="2800" dirty="0" smtClean="0"/>
              <a:t>што би значило хљеб који је Господ дао људима	</a:t>
            </a:r>
            <a:endParaRPr lang="sr-Cyrl-BA" sz="2800" b="1" dirty="0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/>
            </a:r>
            <a:br>
              <a:rPr lang="sr-Cyrl-BA" sz="2800" dirty="0" smtClean="0"/>
            </a:br>
            <a:endParaRPr lang="en-GB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3317" y="521593"/>
            <a:ext cx="2563812" cy="2902235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3317" y="3573016"/>
            <a:ext cx="2693417" cy="25138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244" y="1089428"/>
            <a:ext cx="7817093" cy="3096344"/>
          </a:xfrm>
        </p:spPr>
        <p:txBody>
          <a:bodyPr>
            <a:normAutofit/>
          </a:bodyPr>
          <a:lstStyle/>
          <a:p>
            <a:r>
              <a:rPr lang="sr-Cyrl-BA" dirty="0" smtClean="0"/>
              <a:t>У мјесту </a:t>
            </a:r>
            <a:r>
              <a:rPr lang="sr-Cyrl-BA" b="1" dirty="0" smtClean="0"/>
              <a:t>Рафидин</a:t>
            </a:r>
            <a:r>
              <a:rPr lang="sr-Cyrl-BA" dirty="0" smtClean="0"/>
              <a:t> није било воде, Мојсије је поново трпио критике незадовољног народа.</a:t>
            </a:r>
          </a:p>
          <a:p>
            <a:r>
              <a:rPr lang="sr-Cyrl-BA" dirty="0" smtClean="0"/>
              <a:t>Мојсије се обратио Господу, Који му је рекао да удари по стијени и да ће тад потећи вода.</a:t>
            </a:r>
          </a:p>
          <a:p>
            <a:r>
              <a:rPr lang="sr-Cyrl-BA" dirty="0" smtClean="0"/>
              <a:t>У Рафидину су Израиљце напали ратоборни Амаличани. Побједу су однијели предвођени Исусом Навином и Мојсијем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6050" y="232923"/>
            <a:ext cx="4092129" cy="675797"/>
          </a:xfrm>
        </p:spPr>
        <p:txBody>
          <a:bodyPr>
            <a:normAutofit/>
          </a:bodyPr>
          <a:lstStyle/>
          <a:p>
            <a:pPr algn="ctr"/>
            <a:r>
              <a:rPr lang="sr-Cyrl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Вода из стијене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5816" y="4437112"/>
            <a:ext cx="3545950" cy="17729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2880320"/>
          </a:xfrm>
        </p:spPr>
        <p:txBody>
          <a:bodyPr/>
          <a:lstStyle/>
          <a:p>
            <a:r>
              <a:rPr lang="sr-Cyrl-BA" dirty="0" smtClean="0"/>
              <a:t>Три мјесеца након изласка из Мисира, дошли су до горе Синај.</a:t>
            </a:r>
          </a:p>
          <a:p>
            <a:r>
              <a:rPr lang="sr-Cyrl-BA" dirty="0" smtClean="0"/>
              <a:t>На Синају је Мојсије провео 40 дана.</a:t>
            </a:r>
          </a:p>
          <a:p>
            <a:r>
              <a:rPr lang="sr-Cyrl-BA" dirty="0" smtClean="0"/>
              <a:t>Божји закон – Десет Божјих заповијести на двије камене таблице.</a:t>
            </a:r>
          </a:p>
          <a:p>
            <a:r>
              <a:rPr lang="sr-Cyrl-BA" dirty="0" smtClean="0"/>
              <a:t>Ковчег завјета се налазио у Скинији.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824" y="3941882"/>
            <a:ext cx="3674532" cy="206956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075240" cy="1368152"/>
          </a:xfrm>
        </p:spPr>
        <p:txBody>
          <a:bodyPr>
            <a:normAutofit/>
          </a:bodyPr>
          <a:lstStyle/>
          <a:p>
            <a:r>
              <a:rPr lang="sr-Cyrl-BA" dirty="0" smtClean="0"/>
              <a:t>На основу Божјих упутстава, Мојсије је саградио Скинију (богослужбени шатор од састанка) која симболизује новозавјетну Цркву Христову.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3848" y="2996952"/>
            <a:ext cx="3576867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136904" cy="1800200"/>
          </a:xfrm>
        </p:spPr>
        <p:txBody>
          <a:bodyPr>
            <a:normAutofit/>
          </a:bodyPr>
          <a:lstStyle/>
          <a:p>
            <a:r>
              <a:rPr lang="sr-Cyrl-BA" dirty="0" smtClean="0"/>
              <a:t>Док је Мојсије боравио на гори Синај, Израиљци су заборавили на Бога.</a:t>
            </a:r>
          </a:p>
          <a:p>
            <a:r>
              <a:rPr lang="sr-Cyrl-BA" dirty="0" smtClean="0"/>
              <a:t>Излили су кип идолу, лажном богу, у облику златног телета.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1840" y="2852936"/>
            <a:ext cx="3095010" cy="3501143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803294"/>
            <a:ext cx="7742128" cy="5153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581128"/>
            <a:ext cx="8229600" cy="1512168"/>
          </a:xfrm>
        </p:spPr>
        <p:txBody>
          <a:bodyPr>
            <a:noAutofit/>
          </a:bodyPr>
          <a:lstStyle/>
          <a:p>
            <a:r>
              <a:rPr lang="sr-Cyrl-BA" sz="2800" b="1" dirty="0" smtClean="0">
                <a:latin typeface="+mn-lt"/>
              </a:rPr>
              <a:t>Прве четири </a:t>
            </a:r>
            <a:r>
              <a:rPr lang="sr-Cyrl-RS" sz="2800" b="1" dirty="0" smtClean="0">
                <a:latin typeface="+mn-lt"/>
              </a:rPr>
              <a:t>Божје </a:t>
            </a:r>
            <a:r>
              <a:rPr lang="sr-Cyrl-BA" sz="2800" b="1" dirty="0" smtClean="0">
                <a:latin typeface="+mn-lt"/>
              </a:rPr>
              <a:t>заповијести </a:t>
            </a:r>
            <a:r>
              <a:rPr lang="sr-Cyrl-BA" sz="2800" b="1" dirty="0" smtClean="0">
                <a:latin typeface="+mn-lt"/>
              </a:rPr>
              <a:t>уређују однос човјека према Богу, а других шест однос човјека према ближњима.</a:t>
            </a:r>
            <a:endParaRPr lang="en-GB" sz="2800" b="1" dirty="0">
              <a:latin typeface="+mn-lt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0076" y="548680"/>
            <a:ext cx="5256584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3179</TotalTime>
  <Words>291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Constantia</vt:lpstr>
      <vt:lpstr>Gungsuh</vt:lpstr>
      <vt:lpstr>Times New Roman</vt:lpstr>
      <vt:lpstr>Wingdings 2</vt:lpstr>
      <vt:lpstr>Paper</vt:lpstr>
      <vt:lpstr>Препород јеврејског народа (Путовање кроз пустињу  и Први закон Божји)</vt:lpstr>
      <vt:lpstr>Јеврејски народ  након египатског ропства</vt:lpstr>
      <vt:lpstr> </vt:lpstr>
      <vt:lpstr>Вода из стијене</vt:lpstr>
      <vt:lpstr>PowerPoint Presentation</vt:lpstr>
      <vt:lpstr>PowerPoint Presentation</vt:lpstr>
      <vt:lpstr>PowerPoint Presentation</vt:lpstr>
      <vt:lpstr>PowerPoint Presentation</vt:lpstr>
      <vt:lpstr>Прве четири Божје заповијести уређују однос човјека према Богу, а других шест однос човјека према ближњима.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ИЗЛАЗАК ИЗ ЕГИПТА (МИСИРА)</dc:title>
  <dc:creator>branislav</dc:creator>
  <cp:lastModifiedBy>39. Slavoljub Lukic</cp:lastModifiedBy>
  <cp:revision>45</cp:revision>
  <dcterms:created xsi:type="dcterms:W3CDTF">2018-02-08T16:59:17Z</dcterms:created>
  <dcterms:modified xsi:type="dcterms:W3CDTF">2020-12-29T13:50:21Z</dcterms:modified>
</cp:coreProperties>
</file>