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6324-C17E-4DBD-8AB1-A51010D0AC3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5AE4-03C1-4E25-B3CD-A4089B5C9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8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6324-C17E-4DBD-8AB1-A51010D0AC3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5AE4-03C1-4E25-B3CD-A4089B5C9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9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6324-C17E-4DBD-8AB1-A51010D0AC3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5AE4-03C1-4E25-B3CD-A4089B5C9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3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6324-C17E-4DBD-8AB1-A51010D0AC3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5AE4-03C1-4E25-B3CD-A4089B5C9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7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6324-C17E-4DBD-8AB1-A51010D0AC3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5AE4-03C1-4E25-B3CD-A4089B5C9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1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6324-C17E-4DBD-8AB1-A51010D0AC3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5AE4-03C1-4E25-B3CD-A4089B5C9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6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6324-C17E-4DBD-8AB1-A51010D0AC3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5AE4-03C1-4E25-B3CD-A4089B5C9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16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6324-C17E-4DBD-8AB1-A51010D0AC3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5AE4-03C1-4E25-B3CD-A4089B5C9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9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6324-C17E-4DBD-8AB1-A51010D0AC3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5AE4-03C1-4E25-B3CD-A4089B5C9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4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6324-C17E-4DBD-8AB1-A51010D0AC3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5AE4-03C1-4E25-B3CD-A4089B5C9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7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6324-C17E-4DBD-8AB1-A51010D0AC3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5AE4-03C1-4E25-B3CD-A4089B5C9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2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36324-C17E-4DBD-8AB1-A51010D0AC3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B5AE4-03C1-4E25-B3CD-A4089B5C9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5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3349"/>
          </a:xfrm>
        </p:spPr>
        <p:txBody>
          <a:bodyPr>
            <a:normAutofit/>
          </a:bodyPr>
          <a:lstStyle/>
          <a:p>
            <a:r>
              <a:rPr lang="sr-Cyrl-BA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ИСПРАВАК ПИСМЕНЕ ВЈЕЖБЕ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33" y="3162506"/>
            <a:ext cx="6461377" cy="369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57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513" y="2620338"/>
            <a:ext cx="5064487" cy="428824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01653" y="36796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B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442815" y="853155"/>
            <a:ext cx="4821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Најчешће уочене грешке: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45891" y="2158673"/>
            <a:ext cx="1920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садржајне,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45891" y="2940971"/>
            <a:ext cx="2506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композицијске,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45891" y="3723269"/>
            <a:ext cx="2303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правописне и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45891" y="4461933"/>
            <a:ext cx="1725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уредност.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00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9121" y="700755"/>
            <a:ext cx="5177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Најчешћи садржајни недостаци су: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3862" y="2068082"/>
            <a:ext cx="3168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садржај не одговара теми,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5838" y="2712358"/>
            <a:ext cx="3759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сиромашан и непотпун садржај,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3862" y="3318917"/>
            <a:ext cx="2076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нетачни подаци,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5838" y="3994966"/>
            <a:ext cx="3536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садржај неразумљив читаоцу</a:t>
            </a:r>
            <a:r>
              <a:rPr lang="sr-Latn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911" y="1686726"/>
            <a:ext cx="4419089" cy="517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83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8583" y="632388"/>
            <a:ext cx="5277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Најчешће композицијске грешке су: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8578" y="1917695"/>
            <a:ext cx="5559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</a:rPr>
              <a:t>- </a:t>
            </a:r>
            <a:r>
              <a:rPr lang="sr-Cyrl-B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 уочава се уводни, главни и завршни дио</a:t>
            </a:r>
            <a:r>
              <a:rPr lang="sr-Latn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8578" y="2623558"/>
            <a:ext cx="5884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реченице су међусобно неповезане и предуге</a:t>
            </a:r>
            <a:r>
              <a:rPr lang="sr-Latn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8578" y="3447200"/>
            <a:ext cx="50558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дошло је до одступања </a:t>
            </a:r>
            <a:r>
              <a:rPr lang="sr-Latn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 датог плана.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010" y="1964599"/>
            <a:ext cx="4916990" cy="489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97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210" y="504202"/>
            <a:ext cx="4903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Најчешће правописне грешке су: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2210" y="1563880"/>
            <a:ext cx="732374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Писање ријечце „НЕ“ уз </a:t>
            </a:r>
            <a:r>
              <a:rPr lang="ru-RU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глаголе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придјеве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именице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 ПЈЕВА, НЕ ПЛАЧЕ, НЕ ПИШЕ…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Latn-B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НЕМОЈ, НЕЋУ, НЕМАМ, НИСАМ, НЕСТАТИ И НЕДОСТОЈАТИ...</a:t>
            </a: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sr-Latn-B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НЕПОШТЕН, НЕСРЕТАН, НЕПИСМЕН…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НЕЧОВЈЕК, НЕПРИЈАТЕЉ, НЕРАДНИК …</a:t>
            </a:r>
          </a:p>
          <a:p>
            <a:endParaRPr lang="ru-R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14" y="2134254"/>
            <a:ext cx="4634933" cy="3172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60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6411" y="1179320"/>
            <a:ext cx="407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Писање ријечце </a:t>
            </a:r>
            <a:r>
              <a:rPr lang="sr-Latn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</a:t>
            </a:r>
            <a:r>
              <a:rPr lang="sr-Latn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“:</a:t>
            </a:r>
            <a:endParaRPr lang="sr-Cyrl-BA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Радиш ли вјежбе?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9229" y="2409913"/>
            <a:ext cx="61059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Употреба малог и великог слова</a:t>
            </a:r>
            <a:r>
              <a:rPr lang="sr-Latn-B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sr-Cyrl-BA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sr-Cyrl-B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Нови Сад, приједорски, Козара...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6411" y="3640506"/>
            <a:ext cx="60304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Екавски и ијекавски говор</a:t>
            </a:r>
            <a:r>
              <a:rPr lang="sr-Latn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sr-Cyrl-BA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бело / бијело, млеко / млијеко, лепо / лијепо...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097" y="2473097"/>
            <a:ext cx="4384903" cy="438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3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9939" y="940037"/>
            <a:ext cx="5089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Растављање ријечи на крају реда</a:t>
            </a:r>
            <a:endParaRPr lang="sr-Latn-BA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</a:t>
            </a:r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 - лошев / Мило – шев )</a:t>
            </a:r>
            <a:r>
              <a:rPr lang="sr-Cyrl-B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9939" y="1683522"/>
            <a:ext cx="4520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Cyrl-B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Употреба интерпукцијских знакова</a:t>
            </a:r>
            <a:r>
              <a:rPr lang="sr-Cyrl-B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9939" y="2512464"/>
            <a:ext cx="22230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Cyrl-B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Словне грешке</a:t>
            </a:r>
            <a:r>
              <a:rPr lang="sr-Cyrl-B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9939" y="3341406"/>
            <a:ext cx="66421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Cyrl-B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Писање гласа „Ј“ у ријечима ( био, урадио, видио...)</a:t>
            </a:r>
            <a:r>
              <a:rPr lang="sr-Cyrl-B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888" y="2438687"/>
            <a:ext cx="3501957" cy="293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08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7704" y="1093861"/>
            <a:ext cx="1603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Уредност: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704" y="2102671"/>
            <a:ext cx="4425043" cy="40712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19545" y="2196269"/>
            <a:ext cx="42670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лијепо и уредно написана слова</a:t>
            </a:r>
            <a:r>
              <a:rPr lang="sr-Latn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9545" y="2939754"/>
            <a:ext cx="3483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правилно повезана слова.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06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1869" y="1170774"/>
            <a:ext cx="54125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Задатак за самосталан рад:</a:t>
            </a:r>
          </a:p>
          <a:p>
            <a:endParaRPr lang="sr-Cyrl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исправи уочене грешке у писменој вјежби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851" y="3014315"/>
            <a:ext cx="4415149" cy="384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99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255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ИСПРАВАК ПИСМЕНЕ ВЈЕЖБЕ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ИСПРАВАК ПИСМЕНЕ ВЈЕЖБЕ</dc:title>
  <dc:creator>Puza</dc:creator>
  <cp:lastModifiedBy>Puza</cp:lastModifiedBy>
  <cp:revision>25</cp:revision>
  <dcterms:created xsi:type="dcterms:W3CDTF">2021-01-19T19:35:19Z</dcterms:created>
  <dcterms:modified xsi:type="dcterms:W3CDTF">2021-01-27T19:32:34Z</dcterms:modified>
</cp:coreProperties>
</file>