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90" y="-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43B0-B44B-4042-A955-1C746CA370B9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82A9-7E57-4DE1-B8DF-0C06CE017215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964146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43B0-B44B-4042-A955-1C746CA370B9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82A9-7E57-4DE1-B8DF-0C06CE017215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06707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43B0-B44B-4042-A955-1C746CA370B9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82A9-7E57-4DE1-B8DF-0C06CE017215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2554254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43B0-B44B-4042-A955-1C746CA370B9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82A9-7E57-4DE1-B8DF-0C06CE017215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77212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43B0-B44B-4042-A955-1C746CA370B9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82A9-7E57-4DE1-B8DF-0C06CE017215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2313077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43B0-B44B-4042-A955-1C746CA370B9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82A9-7E57-4DE1-B8DF-0C06CE017215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2422877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43B0-B44B-4042-A955-1C746CA370B9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82A9-7E57-4DE1-B8DF-0C06CE017215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814697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43B0-B44B-4042-A955-1C746CA370B9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82A9-7E57-4DE1-B8DF-0C06CE017215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09054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43B0-B44B-4042-A955-1C746CA370B9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82A9-7E57-4DE1-B8DF-0C06CE017215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252672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43B0-B44B-4042-A955-1C746CA370B9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82A9-7E57-4DE1-B8DF-0C06CE017215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09039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43B0-B44B-4042-A955-1C746CA370B9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82A9-7E57-4DE1-B8DF-0C06CE017215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99408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43B0-B44B-4042-A955-1C746CA370B9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82A9-7E57-4DE1-B8DF-0C06CE017215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280117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43B0-B44B-4042-A955-1C746CA370B9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82A9-7E57-4DE1-B8DF-0C06CE017215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87439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43B0-B44B-4042-A955-1C746CA370B9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82A9-7E57-4DE1-B8DF-0C06CE017215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4132458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43B0-B44B-4042-A955-1C746CA370B9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82A9-7E57-4DE1-B8DF-0C06CE017215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5200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43B0-B44B-4042-A955-1C746CA370B9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82A9-7E57-4DE1-B8DF-0C06CE017215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2007811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43B0-B44B-4042-A955-1C746CA370B9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82A9-7E57-4DE1-B8DF-0C06CE017215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297434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53D43B0-B44B-4042-A955-1C746CA370B9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D82A9-7E57-4DE1-B8DF-0C06CE017215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427430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7092" y="2198427"/>
            <a:ext cx="8825658" cy="1541060"/>
          </a:xfrm>
        </p:spPr>
        <p:txBody>
          <a:bodyPr/>
          <a:lstStyle/>
          <a:p>
            <a:pPr algn="ctr"/>
            <a:r>
              <a:rPr lang="sr-Cyrl-B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ЕНЕРГИЈА-КОРИШТЕЊЕ ЕНЕРГИЈЕ У ГРАЂЕВИНАРСТВУ</a:t>
            </a:r>
            <a:endParaRPr lang="sr-Latn-B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7922" y="477672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ТЕХНИЧКО ОБРАЗОВАЊЕ</a:t>
            </a:r>
          </a:p>
          <a:p>
            <a:pPr algn="ctr"/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РАЗРЕД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7672" y="6455391"/>
            <a:ext cx="2634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12.02.2021. године</a:t>
            </a:r>
            <a:endParaRPr lang="sr-Latn-BA" dirty="0"/>
          </a:p>
        </p:txBody>
      </p:sp>
      <p:sp>
        <p:nvSpPr>
          <p:cNvPr id="6" name="TextBox 5"/>
          <p:cNvSpPr txBox="1"/>
          <p:nvPr/>
        </p:nvSpPr>
        <p:spPr>
          <a:xfrm>
            <a:off x="8529851" y="6455391"/>
            <a:ext cx="3439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Наставник: Милош Икић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xmlns="" val="165411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6602" y="614149"/>
            <a:ext cx="1009934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МЈЕРЕ ЗА РАЦИОНАЛНО КОРИШТЕЊЕ ЕНЕРГИЈЕ</a:t>
            </a:r>
          </a:p>
          <a:p>
            <a:endParaRPr lang="sr-Cyrl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отребно је усмјерити активности ка обновљивим изворима енергије: вјетар, енергија Сунца, геотермална енергија, хидроенергија..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отребно је сагледати који фактори утичу на губитке као и на могуће уштеде енергије у зградама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отребно је смањити спољне утицаје  на загријаност стамбеног простора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мањење губитака енергије постављањем топлотне изолације на објекте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ориштење соларне енергије 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403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21" y="452718"/>
            <a:ext cx="10208525" cy="6125504"/>
          </a:xfrm>
        </p:spPr>
        <p:txBody>
          <a:bodyPr/>
          <a:lstStyle/>
          <a:p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ТОПЛОТНА ИЗОЛАЦИЈА ЗГРАДЕ</a:t>
            </a: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сваком објекту који се зими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загријава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појављују се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губици топлоте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Колики ће они бити зависи од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спољашњих зидова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пропуштања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топлоте спољашњих зидова и осталих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дијелова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објекта (прозори, под и кров)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разлике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између спољашње и унутрашње температуре</a:t>
            </a:r>
            <a:r>
              <a:rPr lang="ru-RU" sz="3200" dirty="0"/>
              <a:t/>
            </a:r>
            <a:br>
              <a:rPr lang="ru-RU" sz="3200" dirty="0"/>
            </a:br>
            <a:endParaRPr lang="sr-Latn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036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ГУБИЦИ ТОПЛОТНЕ ЕНЕРГИЈЕ НА ЗГРАДИ</a:t>
            </a:r>
            <a:endParaRPr lang="sr-Latn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61927" y="1252747"/>
            <a:ext cx="5248275" cy="3543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74843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5784309"/>
          </a:xfrm>
        </p:spPr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 се губици топлоте свели на минимум врши се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топлотна изолација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грађевинског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објекта: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/>
              <a:t>1. </a:t>
            </a:r>
            <a:r>
              <a:rPr lang="ru-RU" sz="2000" dirty="0" smtClean="0"/>
              <a:t>изолација зидова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2. </a:t>
            </a:r>
            <a:r>
              <a:rPr lang="ru-RU" sz="2000" dirty="0" smtClean="0"/>
              <a:t>изолација крова и тавана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3. </a:t>
            </a:r>
            <a:r>
              <a:rPr lang="ru-RU" sz="2000" dirty="0" smtClean="0"/>
              <a:t>изолација подова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4. </a:t>
            </a:r>
            <a:r>
              <a:rPr lang="ru-RU" sz="2000" dirty="0" smtClean="0"/>
              <a:t>изолација прозора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 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8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47" y="452717"/>
            <a:ext cx="9990160" cy="6261981"/>
          </a:xfrm>
        </p:spPr>
        <p:txBody>
          <a:bodyPr/>
          <a:lstStyle/>
          <a:p>
            <a:r>
              <a:rPr lang="sr-Cyrl-B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КОРИШЋЕЊЕ ЕНЕРГИЈЕ СУНЦА</a:t>
            </a:r>
            <a:br>
              <a:rPr lang="sr-Cyrl-B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Приликом пројектовања и градње треба водити рачуна о позицији зграде у односу на стране свијета, односно путању Сунца у току године. Треба утврдити кретање Сунца у току године у односу на позицију зграде да би се утврдило како се зграда осунчава љети и зими. Тако би се топлота од Сунца могла користити за загријавање.</a:t>
            </a:r>
            <a:b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Осунчање није подједнако потребно свим просторијама. Зато је важно да се обезбиједи најповољније и најдуже продирање Сунчевих зрака у просторијама за боравак и спавање. За споредне просторије биће довољно и мало сунца у рано јутро или касно поподне. Исто тако, потребно је спријечити претјерано загријавање просторија у периодима велике сунчаности.</a:t>
            </a:r>
            <a:endParaRPr lang="sr-Latn-B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017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967" y="452717"/>
            <a:ext cx="9812740" cy="6234685"/>
          </a:xfrm>
        </p:spPr>
        <p:txBody>
          <a:bodyPr/>
          <a:lstStyle/>
          <a:p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СОЛАРНИ КОЛЕКТОРИ</a:t>
            </a:r>
            <a:b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Савремено коришћење соларне енергије своди се  на уградњу колектора који се стављају на кровове кућа, а помоћу којих се 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загријава </a:t>
            </a: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вода коју користимо као топлу воду и користимо ту топлу воду за 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гријање</a:t>
            </a: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Често се уграђују и пумпе које 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омогућавају  </a:t>
            </a: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циркулацију воде.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56096" y="2988017"/>
            <a:ext cx="7110482" cy="357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7344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899" y="452718"/>
            <a:ext cx="11218459" cy="6180094"/>
          </a:xfrm>
        </p:spPr>
        <p:txBody>
          <a:bodyPr/>
          <a:lstStyle/>
          <a:p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ЗАШТО ЈЕ ВАЖНА УШТЕДА ЕНЕРГИЈЕ?</a:t>
            </a:r>
            <a:r>
              <a:rPr lang="sr-Latn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Штедња </a:t>
            </a: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енергије односно кориштење енергије на ефикаснији начин је вјеројатно и најједноставнији начин смањења загађења 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околине. </a:t>
            </a: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Велике количине енергије 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можемо  да уштедимо </a:t>
            </a: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 одговарајуће напоре и у јавном и у приватном сектору.</a:t>
            </a:r>
            <a:b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Кориштењем мањих количина необновљиве енергије, 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загађење животне околине </a:t>
            </a: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 се у значајној 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мјери смањило.</a:t>
            </a:r>
            <a:b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Интензитет кориштења енергије у Босни и Херцеговини је око три пута већи него у ЕУ. Куће и стамбене зграде у БиХ су углавном застарјеле,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гријања и хлађења дотрајали, те није заступљена изолација на стамбеним објектима.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Стамбени сектор у БиХ заузима преко 60% у потрошњи енергије, посебно посљедњих 20 година.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Стога је баш у домаћинства потребно увести мјере енергетске ефикасности, јер у њима лежи највећи потенцијал за уштеду енергије и новца. Примјера ради, имплементацијом двије енергетски ефикасне мјере – ПВЦ прозори и топлотна изолација вањских зидова, у кући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површине од 140м2 могуће је смањити потрошњу енергије до 36%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уштедимо и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1.035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ЕУРА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годишње.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7995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9222" y="2662519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B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ХВАЛА НА ПАЖЊИ!</a:t>
            </a:r>
            <a:endParaRPr lang="sr-Latn-B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12054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130</TotalTime>
  <Words>99</Words>
  <Application>Microsoft Office PowerPoint</Application>
  <PresentationFormat>Custom</PresentationFormat>
  <Paragraphs>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Ion</vt:lpstr>
      <vt:lpstr>ЕНЕРГИЈА-КОРИШТЕЊЕ ЕНЕРГИЈЕ У ГРАЂЕВИНАРСТВУ</vt:lpstr>
      <vt:lpstr>Slide 2</vt:lpstr>
      <vt:lpstr>ТОПЛОТНА ИЗОЛАЦИЈА ЗГРАДЕ  У сваком објекту који се зими загријава појављују се губици топлоте. Колики ће они бити зависи од:  - величине спољашњих зидова - пропуштања топлоте спољашњих зидова и осталих дијелова објекта (прозори, под и кров)  - разлике између спољашње и унутрашње температуре </vt:lpstr>
      <vt:lpstr>ГУБИЦИ ТОПЛОТНЕ ЕНЕРГИЈЕ НА ЗГРАДИ</vt:lpstr>
      <vt:lpstr> Да би се губици топлоте свели на минимум врши се топлотна изолација грађевинског објекта:   1. изолација зидова 2. изолација крова и тавана 3. изолација подова 4. изолација прозора   </vt:lpstr>
      <vt:lpstr>КОРИШЋЕЊЕ ЕНЕРГИЈЕ СУНЦА  Приликом пројектовања и градње треба водити рачуна о позицији зграде у односу на стране свијета, односно путању Сунца у току године. Треба утврдити кретање Сунца у току године у односу на позицију зграде да би се утврдило како се зграда осунчава љети и зими. Тако би се топлота од Сунца могла користити за загријавање.  Осунчање није подједнако потребно свим просторијама. Зато је важно да се обезбиједи најповољније и најдуже продирање Сунчевих зрака у просторијама за боравак и спавање. За споредне просторије биће довољно и мало сунца у рано јутро или касно поподне. Исто тако, потребно је спријечити претјерано загријавање просторија у периодима велике сунчаности.</vt:lpstr>
      <vt:lpstr>СОЛАРНИ КОЛЕКТОРИ  Савремено коришћење соларне енергије своди се  на уградњу колектора који се стављају на кровове кућа, а помоћу којих се загријава вода коју користимо као топлу воду и користимо ту топлу воду за гријање. Често се уграђују и пумпе које омогућавају  циркулацију воде.</vt:lpstr>
      <vt:lpstr>ЗАШТО ЈЕ ВАЖНА УШТЕДА ЕНЕРГИЈЕ?  Штедња енергије односно кориштење енергије на ефикаснији начин је вјеројатно и најједноставнији начин смањења загађења околине. Велике количине енергије можемо  да уштедимо уз одговарајуће напоре и у јавном и у приватном сектору.  Кориштењем мањих количина необновљиве енергије, загађење животне околине би се у значајној мјери смањило. Интензитет кориштења енергије у Босни и Херцеговини је око три пута већи него у ЕУ. Куће и стамбене зграде у БиХ су углавном застарјеле, системи гријања и хлађења дотрајали, те није заступљена изолација на стамбеним објектима. Стамбени сектор у БиХ заузима преко 60% у потрошњи енергије, посебно посљедњих 20 година.  Стога је баш у домаћинства потребно увести мјере енергетске ефикасности, јер у њима лежи највећи потенцијал за уштеду енергије и новца. Примјера ради, имплементацијом двије енергетски ефикасне мјере – ПВЦ прозори и топлотна изолација вањских зидова, у кући  површине од 140м2 могуће је смањити потрошњу енергије до 36% и да уштедимо и  до 1.035 ЕУРА годишње.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ЕНЕРГИЈА-КОРИШТЕЊЕ ЕНЕРГИЈЕ У ГРАЂЕВИНАРСТВУ</dc:title>
  <dc:creator>Miloš Ikić</dc:creator>
  <cp:lastModifiedBy>Aleksandra Stankovic</cp:lastModifiedBy>
  <cp:revision>17</cp:revision>
  <dcterms:created xsi:type="dcterms:W3CDTF">2021-01-30T16:13:13Z</dcterms:created>
  <dcterms:modified xsi:type="dcterms:W3CDTF">2021-02-04T08:54:46Z</dcterms:modified>
</cp:coreProperties>
</file>