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59" r:id="rId7"/>
    <p:sldId id="267" r:id="rId8"/>
    <p:sldId id="263" r:id="rId9"/>
    <p:sldId id="264" r:id="rId10"/>
    <p:sldId id="260" r:id="rId11"/>
    <p:sldId id="258" r:id="rId12"/>
    <p:sldId id="26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473C-60B4-415E-BFF7-DD1F0EBE19D8}" type="datetimeFigureOut">
              <a:rPr lang="en-US" smtClean="0"/>
              <a:pPr/>
              <a:t>04-Feb-21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FA1A-9C7B-4B4F-AA41-DBA196DE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200150"/>
          </a:xfrm>
        </p:spPr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РАЗРЕД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42901"/>
            <a:ext cx="8229600" cy="4251722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Какав је миш из ове приче? Наведимо неке његове особине!</a:t>
            </a:r>
          </a:p>
          <a:p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глуп                                  лијен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плашљив                          незахвалан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похлепан                          непромишљен</a:t>
            </a:r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смо научили из ове приче?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,,Боље врабац у руци него голуб на грани.”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</p:txBody>
      </p:sp>
      <p:pic>
        <p:nvPicPr>
          <p:cNvPr id="6" name="Picture 2" descr="D:\Users\Lenovo\Desktop\mi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09750"/>
            <a:ext cx="1447800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6602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BA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>
              <a:buNone/>
            </a:pP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Пажљиво прочитај текст ,,Прича о незахвалном мишу”.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своју свеску запиши одговор на постављени задатак: </a:t>
            </a: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Наведи </a:t>
            </a: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 којим поступцима миша се слажеш, а које његове поступке осуђујеш.</a:t>
            </a:r>
          </a:p>
          <a:p>
            <a:pPr>
              <a:buNone/>
            </a:pPr>
            <a:endParaRPr lang="sr-Cyrl-BA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sr-Cyrl-B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4366022"/>
          </a:xfrm>
        </p:spPr>
        <p:txBody>
          <a:bodyPr/>
          <a:lstStyle/>
          <a:p>
            <a:pPr algn="ctr">
              <a:buNone/>
            </a:pPr>
            <a:endParaRPr lang="sr-Cyrl-BA" dirty="0"/>
          </a:p>
          <a:p>
            <a:pPr algn="ctr">
              <a:buNone/>
            </a:pPr>
            <a:endParaRPr lang="sr-Cyrl-BA" dirty="0" smtClean="0"/>
          </a:p>
          <a:p>
            <a:pPr algn="ctr">
              <a:buNone/>
            </a:pPr>
            <a:endParaRPr lang="sr-Cyrl-BA" dirty="0"/>
          </a:p>
          <a:p>
            <a:pPr algn="ctr">
              <a:buNone/>
            </a:pP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,,Прича о незахвалном мишу”</a:t>
            </a:r>
          </a:p>
          <a:p>
            <a:pPr algn="ctr">
              <a:buNone/>
            </a:pP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ctr">
              <a:buNone/>
            </a:pPr>
            <a:r>
              <a:rPr lang="sr-Cyrl-B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Душан Радовић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,,Прича о незахвалном мишу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sr-Cyrl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Једног дана, један мишић нашао је на тавану велики округли сир. Оволики и још већи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Мишић је био гладан и морао је одмах јести. Чучнуо је на своје задње шапе - овако - и почео је доручковати, ручати и вечерати, јер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целог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дана није ништа окусио. 	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И тако је јео, јео и јео, док се није најео и док није направио једну велику рупу у том сиру.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Миш је био сит и уморан, и још му се спавало. И тако је решио да се не враћа у једну стару ципелу која је пре била његова кућа, него да остане у тој рупи од сира. 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"/>
            <a:ext cx="8534400" cy="4933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тако је он остао у тој рупи од сира. Да му то буде нова кућа.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У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 сиру он је имао леп стан, лепу велику рупу, али је тај стан стално мирисао на сир. Јер је био од сира. А мишић је био глуп и лењ и није хтео да тражи друге ствари које лепо миришу и које се могу појести. Не, он је био лењ и глуп. Он је само јео своју рупу. Свој стан у коме је живео и у коме је спавао.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Сваког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дана све више и више. Он је доручковао, ручао и вечерао своју рупу од сира. Рупа је онда постала велика, али је сир постао мали. И тако је на крају миш сасвим појео своју рупу. Сасвим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"/>
            <a:ext cx="8229600" cy="44612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 је било овако: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ишић је јео и јео и одједном је рупа постала велика као таван, а сира нигде није било!...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Није више било сира, али је ту била једна – мачка! Скочи мачка на дебелог миша, а дебели и глупи миш беж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беж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па поново у ону ципелу...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ено га и сада тамо. Ту кућу ваљда неће појести.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Душан Радовић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946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Разговарајмо о причи!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solidFill>
                <a:schemeClr val="bg1"/>
              </a:solidFill>
            </a:endParaRPr>
          </a:p>
          <a:p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ли ти се допала прича? Каква осјећања је пробудила у         теби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вас је изненадило, а шта насмијало у причи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је миш нашао на тавану?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Миш је на тавану нашао велики округли сир.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sr-Cyrl-BA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4308873"/>
          </a:xfrm>
        </p:spPr>
        <p:txBody>
          <a:bodyPr/>
          <a:lstStyle/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 миш одлучио да уради са сиром када се добро најео?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Миш је одлучио да остане живјети у сиру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ли је сир био добар избор за нову кућу?</a:t>
            </a:r>
          </a:p>
          <a:p>
            <a:pPr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Сир није био прави  избор. Миш је био превише лијен, није желио тражити себи храну, па је појео своју кућу од сира.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1"/>
            <a:ext cx="8229600" cy="4308872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Главни лик: миш</a:t>
            </a: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Споредни лик: мачка</a:t>
            </a:r>
          </a:p>
          <a:p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Мјесто радње: таван, у старој ципели, у сиру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Users\Lenovo\Desktop\preuzm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038350"/>
            <a:ext cx="5506330" cy="2446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1"/>
            <a:ext cx="8229600" cy="4423172"/>
          </a:xfrm>
        </p:spPr>
        <p:txBody>
          <a:bodyPr>
            <a:norm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Фабула приче:</a:t>
            </a:r>
          </a:p>
          <a:p>
            <a:endParaRPr lang="sr-Cyrl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1. Миш проналази велики сир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2. Одлука миша да остане у новој кући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3. Стан који мирише на сир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4. Миш је непрестано јео своју кућу од сира</a:t>
            </a:r>
          </a:p>
          <a:p>
            <a:pPr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5. Бијег од мачке и повратак у стару ципелу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Users\Lenovo\Desktop\Pepeljuga-Misevi-248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57550"/>
            <a:ext cx="1905000" cy="1543050"/>
          </a:xfrm>
          <a:prstGeom prst="rect">
            <a:avLst/>
          </a:prstGeom>
          <a:noFill/>
        </p:spPr>
      </p:pic>
      <p:pic>
        <p:nvPicPr>
          <p:cNvPr id="3075" name="Picture 3" descr="D:\Users\Lenovo\Desktop\queso-animado-gif-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257550"/>
            <a:ext cx="20955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571</Words>
  <Application>Microsoft Office PowerPoint</Application>
  <PresentationFormat>On-screen Show (16:9)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СРПСКИ ЈЕЗИК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ln</dc:creator>
  <cp:lastModifiedBy>ln</cp:lastModifiedBy>
  <cp:revision>4</cp:revision>
  <dcterms:created xsi:type="dcterms:W3CDTF">2021-02-01T22:21:22Z</dcterms:created>
  <dcterms:modified xsi:type="dcterms:W3CDTF">2021-02-04T13:50:47Z</dcterms:modified>
</cp:coreProperties>
</file>