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9CD96C-FF5E-4D0C-A32B-4D5736E19E4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5A855C-C66A-49D2-9D7A-2F6E89A4051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81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D96C-FF5E-4D0C-A32B-4D5736E19E4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55C-C66A-49D2-9D7A-2F6E89A4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D96C-FF5E-4D0C-A32B-4D5736E19E4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55C-C66A-49D2-9D7A-2F6E89A4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1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D96C-FF5E-4D0C-A32B-4D5736E19E4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55C-C66A-49D2-9D7A-2F6E89A4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D96C-FF5E-4D0C-A32B-4D5736E19E4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55C-C66A-49D2-9D7A-2F6E89A4051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5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D96C-FF5E-4D0C-A32B-4D5736E19E4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55C-C66A-49D2-9D7A-2F6E89A4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4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D96C-FF5E-4D0C-A32B-4D5736E19E4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55C-C66A-49D2-9D7A-2F6E89A4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2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D96C-FF5E-4D0C-A32B-4D5736E19E4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55C-C66A-49D2-9D7A-2F6E89A4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D96C-FF5E-4D0C-A32B-4D5736E19E4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55C-C66A-49D2-9D7A-2F6E89A4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5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D96C-FF5E-4D0C-A32B-4D5736E19E4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55C-C66A-49D2-9D7A-2F6E89A4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4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D96C-FF5E-4D0C-A32B-4D5736E19E4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855C-C66A-49D2-9D7A-2F6E89A4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2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99CD96C-FF5E-4D0C-A32B-4D5736E19E4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15A855C-C66A-49D2-9D7A-2F6E89A4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9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2286" y="2207624"/>
            <a:ext cx="7075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r-Cyrl-BA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И ДРУШТВО</a:t>
            </a:r>
          </a:p>
          <a:p>
            <a:endParaRPr lang="sr-Cyrl-BA" sz="4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Моје мјесто и околина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3908" y="744584"/>
            <a:ext cx="423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Cyrl-BA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НАСЕЉА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3" y="459352"/>
            <a:ext cx="4244854" cy="2546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3" y="3567397"/>
            <a:ext cx="4485621" cy="2803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25" y="679269"/>
            <a:ext cx="4424390" cy="2488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41" y="3478860"/>
            <a:ext cx="4338074" cy="2892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618411" y="2861319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ГРАД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3769" y="2903133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СЕЛО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1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5976" y="263077"/>
            <a:ext cx="3958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ГРАДОВИ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0" y="981681"/>
            <a:ext cx="3418720" cy="19144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0" y="3693159"/>
            <a:ext cx="3418720" cy="2051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60" y="1103910"/>
            <a:ext cx="3195162" cy="1835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60" y="3693159"/>
            <a:ext cx="3195162" cy="2005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19" y="1214846"/>
            <a:ext cx="3205433" cy="1880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18" y="3784964"/>
            <a:ext cx="3130834" cy="2086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54035" y="3063829"/>
            <a:ext cx="2495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БАЊА ЛУКА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2723" y="5871390"/>
            <a:ext cx="1985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ПРИЈЕДОР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3703" y="3071916"/>
            <a:ext cx="216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ГРАДИШКА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3703" y="5871390"/>
            <a:ext cx="203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БИЈЕЉИНА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9418" y="3095644"/>
            <a:ext cx="18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ДОБОЈ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9418" y="5890620"/>
            <a:ext cx="194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ТРЕБИЊЕ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29" y="287383"/>
            <a:ext cx="253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7" y="847692"/>
            <a:ext cx="3745912" cy="280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77" y="811509"/>
            <a:ext cx="2913698" cy="4378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63040" y="3752155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БИСТРИЦА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49" y="2883198"/>
            <a:ext cx="4541567" cy="2426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15940" y="5309312"/>
            <a:ext cx="211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САНИЧАНИ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4183" y="5220205"/>
            <a:ext cx="235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ЈЕЛИЋКА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3" y="2730137"/>
            <a:ext cx="2978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ПРИЈЕДОР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442062" y="2083524"/>
            <a:ext cx="1084217" cy="646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746965" y="2090057"/>
            <a:ext cx="1084217" cy="64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468186" y="3606595"/>
            <a:ext cx="1058093" cy="756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46964" y="3581093"/>
            <a:ext cx="1084217" cy="756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5" y="894180"/>
            <a:ext cx="2790064" cy="20925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89" y="894180"/>
            <a:ext cx="2793659" cy="2092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1" t="624" b="-1"/>
          <a:stretch/>
        </p:blipFill>
        <p:spPr>
          <a:xfrm>
            <a:off x="570847" y="3841967"/>
            <a:ext cx="2790064" cy="21797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86" y="3801903"/>
            <a:ext cx="2790064" cy="20833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31029" y="1478789"/>
            <a:ext cx="229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РИЈЕКА САНА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3546" y="772027"/>
            <a:ext cx="220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ПЛАНИНА КОЗАРА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7499" y="4100862"/>
            <a:ext cx="194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РИБЊАК САНИЧАНИ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1029" y="5207427"/>
            <a:ext cx="287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ДР. МЛАДЕН СТОЈАНОВИЋ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0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526" y="1828800"/>
            <a:ext cx="595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</a:p>
          <a:p>
            <a:endParaRPr lang="sr-Cyrl-BA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Помоћу мапе ума представи своје мјесто и околину.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01" y="574764"/>
            <a:ext cx="5585758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135</TotalTime>
  <Words>52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Dajana</dc:creator>
  <cp:lastModifiedBy>Dajana</cp:lastModifiedBy>
  <cp:revision>11</cp:revision>
  <dcterms:created xsi:type="dcterms:W3CDTF">2021-02-04T16:41:23Z</dcterms:created>
  <dcterms:modified xsi:type="dcterms:W3CDTF">2021-02-05T15:00:54Z</dcterms:modified>
</cp:coreProperties>
</file>