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1">
                <a:lumMod val="60000"/>
                <a:lumOff val="40000"/>
                <a:alpha val="61000"/>
              </a:scheme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829050"/>
          </a:xfrm>
        </p:spPr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haroni" pitchFamily="2" charset="-79"/>
              </a:rPr>
              <a:t>ЛИКОВНА</a:t>
            </a:r>
            <a:r>
              <a:rPr lang="sr-Cyrl-B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КУЛТУРА</a:t>
            </a:r>
            <a:r>
              <a:rPr lang="sr-Latn-BA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–</a:t>
            </a:r>
            <a:r>
              <a:rPr lang="sr-Cyrl-BA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2. разред</a:t>
            </a:r>
            <a:r>
              <a:rPr lang="sr-Latn-BA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85849"/>
          </a:xfrm>
        </p:spPr>
        <p:txBody>
          <a:bodyPr/>
          <a:lstStyle/>
          <a:p>
            <a:r>
              <a:rPr lang="sr-Cyrl-BA" b="1" dirty="0" smtClean="0">
                <a:solidFill>
                  <a:srgbClr val="FF0000"/>
                </a:solidFill>
              </a:rPr>
              <a:t>Тема: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3100"/>
            <a:ext cx="6400800" cy="1543050"/>
          </a:xfrm>
        </p:spPr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accent2">
                    <a:lumMod val="50000"/>
                  </a:schemeClr>
                </a:solidFill>
              </a:rPr>
              <a:t>Односи у видном пољу:</a:t>
            </a:r>
          </a:p>
          <a:p>
            <a:r>
              <a:rPr lang="sr-Cyrl-BA" b="1" dirty="0" smtClean="0">
                <a:solidFill>
                  <a:schemeClr val="accent2">
                    <a:lumMod val="50000"/>
                  </a:schemeClr>
                </a:solidFill>
              </a:rPr>
              <a:t>( отворено – затворено 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28649"/>
          </a:xfrm>
        </p:spPr>
        <p:txBody>
          <a:bodyPr>
            <a:normAutofit fontScale="90000"/>
          </a:bodyPr>
          <a:lstStyle/>
          <a:p>
            <a:r>
              <a:rPr lang="sr-Cyrl-BA" sz="3600" b="1" dirty="0" smtClean="0">
                <a:solidFill>
                  <a:schemeClr val="tx2">
                    <a:lumMod val="50000"/>
                  </a:schemeClr>
                </a:solidFill>
              </a:rPr>
              <a:t>Примјер (отворено – затворено)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Users\EC\Desktop\unnamed (3)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7200" y="1600200"/>
            <a:ext cx="3214116" cy="3028950"/>
          </a:xfrm>
          <a:prstGeom prst="rect">
            <a:avLst/>
          </a:prstGeom>
          <a:noFill/>
        </p:spPr>
      </p:pic>
      <p:pic>
        <p:nvPicPr>
          <p:cNvPr id="1028" name="Picture 4" descr="D:\Users\EC\Desktop\unname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048000" cy="302895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0423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ОТВОРЕНА ВРАТА                            ЗАТВОРЕНА ВРАТА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EC\Desktop\kasirana-k3-te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4572000" cy="3486150"/>
          </a:xfrm>
          <a:prstGeom prst="rect">
            <a:avLst/>
          </a:prstGeom>
          <a:noFill/>
        </p:spPr>
      </p:pic>
      <p:pic>
        <p:nvPicPr>
          <p:cNvPr id="1027" name="Picture 3" descr="D:\Users\EC\Desktop\kasirana-k3-tege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14450"/>
            <a:ext cx="4572000" cy="348711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3887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ЗАТВОРЕНА КУТИЈА       </a:t>
            </a:r>
            <a:r>
              <a:rPr kumimoji="0" lang="sr-Cyrl-B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ОТВОРЕНА КУТИЈА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527387" y="400050"/>
            <a:ext cx="2721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14449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Материјал потребан за рад: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43050"/>
            <a:ext cx="6400800" cy="211455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r-Cyrl-BA" b="1" dirty="0" smtClean="0">
                <a:solidFill>
                  <a:srgbClr val="FF0000"/>
                </a:solidFill>
                <a:cs typeface="Aharoni" pitchFamily="2" charset="-79"/>
              </a:rPr>
              <a:t>Лист блока, колаж папир, фломастери, љепило, маказе, картон...</a:t>
            </a:r>
          </a:p>
          <a:p>
            <a:pPr algn="l"/>
            <a:endParaRPr lang="sr-Cyrl-BA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sr-Cyrl-B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СРЕЋАН РАД</a:t>
            </a:r>
            <a:r>
              <a:rPr lang="sr-Cyrl-BA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sz="4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D:\Users\E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00301"/>
            <a:ext cx="1600200" cy="2135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"/>
            <a:ext cx="7772400" cy="971550"/>
          </a:xfrm>
        </p:spPr>
        <p:txBody>
          <a:bodyPr>
            <a:normAutofit/>
          </a:bodyPr>
          <a:lstStyle/>
          <a:p>
            <a:r>
              <a:rPr lang="sr-Cyrl-BA" sz="3600" dirty="0" smtClean="0"/>
              <a:t>И ми смо били вриједни...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914650"/>
            <a:ext cx="1828800" cy="1314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EC\Desktop\RTRS\IMG-fd7a683a07a606d5a2fd7b9d03b3cec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28850"/>
            <a:ext cx="2813198" cy="2419350"/>
          </a:xfrm>
          <a:prstGeom prst="rect">
            <a:avLst/>
          </a:prstGeom>
          <a:noFill/>
        </p:spPr>
      </p:pic>
      <p:pic>
        <p:nvPicPr>
          <p:cNvPr id="1027" name="Picture 3" descr="D:\Users\EC\Desktop\RTRS\IMG-f804b2ab61cdb8c7cf70332a3dba2ae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28850"/>
            <a:ext cx="2514600" cy="2438400"/>
          </a:xfrm>
          <a:prstGeom prst="rect">
            <a:avLst/>
          </a:prstGeom>
          <a:noFill/>
        </p:spPr>
      </p:pic>
      <p:pic>
        <p:nvPicPr>
          <p:cNvPr id="1028" name="Picture 4" descr="D:\Users\EC\Desktop\RTRS\IMG-1898387a2b43e9e280d92033052a973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28850"/>
            <a:ext cx="24955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57300"/>
          </a:xfrm>
        </p:spPr>
        <p:txBody>
          <a:bodyPr>
            <a:normAutofit/>
          </a:bodyPr>
          <a:lstStyle/>
          <a:p>
            <a:r>
              <a:rPr lang="sr-Cyrl-BA" sz="3600" dirty="0" smtClean="0"/>
              <a:t>Моји друрари су користили сав неведени материјал за рад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3829050"/>
            <a:ext cx="381000" cy="40005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D:\Users\EC\Desktop\RTRS\20210206_095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81030"/>
            <a:ext cx="6477000" cy="376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/>
          <a:lstStyle/>
          <a:p>
            <a:r>
              <a:rPr lang="sr-Cyrl-BA" dirty="0" smtClean="0"/>
              <a:t>Приказ примјера</a:t>
            </a:r>
            <a:endParaRPr lang="en-US" dirty="0"/>
          </a:p>
        </p:txBody>
      </p:sp>
      <p:pic>
        <p:nvPicPr>
          <p:cNvPr id="1026" name="Picture 2" descr="D:\Users\EC\Desktop\RTRS\20210205_082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5900"/>
            <a:ext cx="3962400" cy="2343150"/>
          </a:xfrm>
          <a:prstGeom prst="rect">
            <a:avLst/>
          </a:prstGeom>
          <a:noFill/>
        </p:spPr>
      </p:pic>
      <p:pic>
        <p:nvPicPr>
          <p:cNvPr id="1027" name="Picture 3" descr="D:\Users\EC\Desktop\RTRS\20210205_08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85900"/>
            <a:ext cx="4038600" cy="232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75</Words>
  <Application>Microsoft Office PowerPoint</Application>
  <PresentationFormat>On-screen Show (16:9)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ЛИКОВНА КУЛТУРА – 2. разред </vt:lpstr>
      <vt:lpstr>Тема:</vt:lpstr>
      <vt:lpstr>Примјер (отворено – затворено)</vt:lpstr>
      <vt:lpstr>PowerPoint Presentation</vt:lpstr>
      <vt:lpstr>Материјал потребан за рад:</vt:lpstr>
      <vt:lpstr>И ми смо били вриједни...</vt:lpstr>
      <vt:lpstr>Моји друрари су користили сав неведени материјал за рад</vt:lpstr>
      <vt:lpstr>Приказ примјера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EC</dc:creator>
  <cp:lastModifiedBy>mm</cp:lastModifiedBy>
  <cp:revision>22</cp:revision>
  <dcterms:created xsi:type="dcterms:W3CDTF">2006-08-16T00:00:00Z</dcterms:created>
  <dcterms:modified xsi:type="dcterms:W3CDTF">2021-02-09T15:33:11Z</dcterms:modified>
</cp:coreProperties>
</file>