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7482A-58D2-447C-8F61-9082887F4D82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7CC2-87B4-44E4-844B-B1CCBE48D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7482A-58D2-447C-8F61-9082887F4D82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7CC2-87B4-44E4-844B-B1CCBE48D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7482A-58D2-447C-8F61-9082887F4D82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7CC2-87B4-44E4-844B-B1CCBE48D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7482A-58D2-447C-8F61-9082887F4D82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7CC2-87B4-44E4-844B-B1CCBE48D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7482A-58D2-447C-8F61-9082887F4D82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7CC2-87B4-44E4-844B-B1CCBE48D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7482A-58D2-447C-8F61-9082887F4D82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7CC2-87B4-44E4-844B-B1CCBE48D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7482A-58D2-447C-8F61-9082887F4D82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7CC2-87B4-44E4-844B-B1CCBE48D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7482A-58D2-447C-8F61-9082887F4D82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7CC2-87B4-44E4-844B-B1CCBE48D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7482A-58D2-447C-8F61-9082887F4D82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7CC2-87B4-44E4-844B-B1CCBE48D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7482A-58D2-447C-8F61-9082887F4D82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7CC2-87B4-44E4-844B-B1CCBE48D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7482A-58D2-447C-8F61-9082887F4D82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7CC2-87B4-44E4-844B-B1CCBE48D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7482A-58D2-447C-8F61-9082887F4D82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07CC2-87B4-44E4-844B-B1CCBE48D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Cyrl-B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ЛИКОВНА КУЛТУРА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B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РАЗРЕД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1"/>
            <a:ext cx="8229600" cy="4366022"/>
          </a:xfrm>
        </p:spPr>
        <p:txBody>
          <a:bodyPr/>
          <a:lstStyle/>
          <a:p>
            <a:pPr algn="ctr">
              <a:buNone/>
            </a:pPr>
            <a:r>
              <a:rPr lang="sr-Cyrl-B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ТЕМА: Амбијент – сценски простор</a:t>
            </a:r>
          </a:p>
          <a:p>
            <a:pPr>
              <a:buNone/>
            </a:pPr>
            <a:r>
              <a:rPr lang="sr-Cyrl-B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МОТИВ: Луткарско позориште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BA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D:\Users\Lenovo\Desktop\pozoriste-luta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581150"/>
            <a:ext cx="6020198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9550"/>
            <a:ext cx="8229600" cy="4385073"/>
          </a:xfrm>
        </p:spPr>
        <p:txBody>
          <a:bodyPr/>
          <a:lstStyle/>
          <a:p>
            <a:pPr>
              <a:buNone/>
            </a:pPr>
            <a:r>
              <a:rPr lang="sr-Cyrl-BA" dirty="0" smtClean="0"/>
              <a:t>    </a:t>
            </a:r>
            <a:r>
              <a:rPr lang="sr-Cyrl-B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Луткарство је грана позоришта у којој представу изводе лутке.</a:t>
            </a:r>
          </a:p>
          <a:p>
            <a:pPr>
              <a:buNone/>
            </a:pPr>
            <a:r>
              <a:rPr lang="sr-Cyrl-B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Лутке на сцени покрећу глумци које другачије називамо </a:t>
            </a:r>
            <a:r>
              <a:rPr lang="sr-Cyrl-B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луткари.</a:t>
            </a:r>
          </a:p>
          <a:p>
            <a:pPr>
              <a:buNone/>
            </a:pPr>
            <a:r>
              <a:rPr lang="sr-Cyrl-B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Луткари су најчешће скривени од гледалаца и умјесто лутака изговарају текст улоге коју глуми лутка</a:t>
            </a:r>
            <a:r>
              <a:rPr lang="sr-Cyrl-B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D:\Users\Lenovo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876550"/>
            <a:ext cx="3048000" cy="2076450"/>
          </a:xfrm>
          <a:prstGeom prst="rect">
            <a:avLst/>
          </a:prstGeom>
          <a:noFill/>
        </p:spPr>
      </p:pic>
      <p:pic>
        <p:nvPicPr>
          <p:cNvPr id="2052" name="Picture 4" descr="D:\Users\Lenovo\Desktop\preuzm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876550"/>
            <a:ext cx="3810000" cy="2095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470534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sr-Cyrl-BA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Постоји пуно различитих типова лутака</a:t>
            </a:r>
            <a:r>
              <a:rPr lang="sr-Cyrl-BA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sr-Latn-RS" sz="2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BA" sz="2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sr-Cyrl-BA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sr-Cyrl-BA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гињол или зијевалица </a:t>
            </a:r>
            <a:r>
              <a:rPr lang="sr-Cyrl-BA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(лутка шупљег тијела прекривеног тканином коју прекрива руку луткара којом помијера лутку)</a:t>
            </a:r>
          </a:p>
          <a:p>
            <a:pPr algn="just">
              <a:buNone/>
            </a:pPr>
            <a:r>
              <a:rPr lang="sr-Cyrl-BA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sr-Cyrl-BA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штапна лутка или јавајка </a:t>
            </a:r>
            <a:r>
              <a:rPr lang="sr-Cyrl-BA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(лутка којом се манипулише штаповима)</a:t>
            </a:r>
          </a:p>
          <a:p>
            <a:pPr algn="just">
              <a:buNone/>
            </a:pPr>
            <a:r>
              <a:rPr lang="sr-Cyrl-BA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sr-Cyrl-BA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марионета</a:t>
            </a:r>
            <a:r>
              <a:rPr lang="sr-Cyrl-BA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(овом лутком се управља помоћу конаца или жица)</a:t>
            </a:r>
          </a:p>
          <a:p>
            <a:pPr algn="just">
              <a:buNone/>
            </a:pPr>
            <a:r>
              <a:rPr lang="sr-Cyrl-BA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sr-Cyrl-BA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плошна лутка </a:t>
            </a:r>
            <a:r>
              <a:rPr lang="sr-Cyrl-BA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(овим луткама се манипулише на сличан начин као и марионетама)</a:t>
            </a:r>
          </a:p>
          <a:p>
            <a:pPr algn="just">
              <a:buNone/>
            </a:pPr>
            <a:r>
              <a:rPr lang="sr-Cyrl-BA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sr-Cyrl-BA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сјене</a:t>
            </a:r>
            <a:r>
              <a:rPr lang="sr-Cyrl-BA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(ово је тип плошне лутке чија се сјена види на прозирној позадини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Users\Lenovo\Desktop\ginjo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3350"/>
            <a:ext cx="2514600" cy="2057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211455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Гињол, зијевалица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D:\Users\Lenovo\Desktop\štapna lutka, javaj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33350"/>
            <a:ext cx="1981200" cy="2133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200400" y="219075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Штапна лутка, јавајка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D:\Users\Lenovo\Desktop\marionet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133350"/>
            <a:ext cx="2133600" cy="21336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400800" y="219075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sr-Cyrl-B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Марионета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 descr="D:\Users\Lenovo\Desktop\plošna lutk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2647950"/>
            <a:ext cx="3733800" cy="197533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143000" y="455295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Плошне лутке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 descr="D:\Users\Lenovo\Desktop\sjen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4724400" y="2647950"/>
            <a:ext cx="3886200" cy="194711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943600" y="455295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Сјене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1"/>
            <a:ext cx="8229600" cy="436602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r-Cyrl-B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Задатак за самосталан рад:</a:t>
            </a:r>
            <a:endParaRPr lang="sr-Cyrl-BA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sr-Cyrl-B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Изради лутку по свом избору. Послужи се разним материјалима као што је стара чарапа, дугмићи, вата и различити материјали који су ти доступни. </a:t>
            </a:r>
          </a:p>
          <a:p>
            <a:pPr>
              <a:buNone/>
            </a:pPr>
            <a:endParaRPr lang="sr-Cyrl-BA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B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D:\Users\Lenovo\Desktop\pp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190750"/>
            <a:ext cx="2362200" cy="2743200"/>
          </a:xfrm>
          <a:prstGeom prst="rect">
            <a:avLst/>
          </a:prstGeom>
          <a:noFill/>
        </p:spPr>
      </p:pic>
      <p:pic>
        <p:nvPicPr>
          <p:cNvPr id="4099" name="Picture 3" descr="D:\Users\Lenovo\Desktop\ppplll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2190750"/>
            <a:ext cx="2322285" cy="2743200"/>
          </a:xfrm>
          <a:prstGeom prst="rect">
            <a:avLst/>
          </a:prstGeom>
          <a:noFill/>
        </p:spPr>
      </p:pic>
      <p:pic>
        <p:nvPicPr>
          <p:cNvPr id="4100" name="Picture 4" descr="D:\Users\Lenovo\Desktop\ppp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2190750"/>
            <a:ext cx="3725786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51"/>
            <a:ext cx="8229600" cy="4308872"/>
          </a:xfrm>
        </p:spPr>
        <p:txBody>
          <a:bodyPr/>
          <a:lstStyle/>
          <a:p>
            <a:pPr>
              <a:buNone/>
            </a:pPr>
            <a:r>
              <a:rPr lang="sr-Cyrl-BA" sz="24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Задатак за оне који желе више:</a:t>
            </a:r>
          </a:p>
          <a:p>
            <a:pPr algn="just">
              <a:buNone/>
            </a:pPr>
            <a:r>
              <a:rPr lang="sr-Cyrl-B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sr-Latn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Изради </a:t>
            </a:r>
            <a:r>
              <a:rPr lang="sr-Cyrl-B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сцену за луткарску представу. Послужи се картонском кутијом на чијој ћеш једној страни изрезати отвор облика правоугаоника. Украси је по жељи и изведи једну луткарску представу за своју породицу.</a:t>
            </a:r>
          </a:p>
          <a:p>
            <a:endParaRPr lang="en-US" dirty="0"/>
          </a:p>
        </p:txBody>
      </p:sp>
      <p:pic>
        <p:nvPicPr>
          <p:cNvPr id="5122" name="Picture 2" descr="D:\Users\Lenovo\Desktop\aaa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266950"/>
            <a:ext cx="3429000" cy="2876550"/>
          </a:xfrm>
          <a:prstGeom prst="rect">
            <a:avLst/>
          </a:prstGeom>
          <a:noFill/>
        </p:spPr>
      </p:pic>
      <p:pic>
        <p:nvPicPr>
          <p:cNvPr id="5123" name="Picture 3" descr="D:\Users\Lenovo\Desktop\aaa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66950"/>
            <a:ext cx="3800060" cy="2876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226</Words>
  <Application>Microsoft Office PowerPoint</Application>
  <PresentationFormat>On-screen Show (16:9)</PresentationFormat>
  <Paragraphs>25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ЛИКОВНА КУЛТУРА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ЛИКОВНА КУЛТУРА</dc:title>
  <dc:creator>ln</dc:creator>
  <cp:lastModifiedBy>Gordana Popadic</cp:lastModifiedBy>
  <cp:revision>8</cp:revision>
  <dcterms:created xsi:type="dcterms:W3CDTF">2021-02-02T19:34:57Z</dcterms:created>
  <dcterms:modified xsi:type="dcterms:W3CDTF">2021-02-09T09:48:59Z</dcterms:modified>
</cp:coreProperties>
</file>