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9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0744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14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171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7965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96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83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1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4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488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1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415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85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8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0801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71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320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609BF6-5955-46B9-B050-3E1BEFB4995D}" type="datetimeFigureOut">
              <a:rPr lang="sr-Latn-RS" smtClean="0"/>
              <a:t>10.2.2021.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F76036-4722-4DE4-BE0F-6A38B44ABB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44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068946"/>
            <a:ext cx="9144000" cy="4188854"/>
          </a:xfrm>
        </p:spPr>
        <p:txBody>
          <a:bodyPr>
            <a:normAutofit/>
          </a:bodyPr>
          <a:lstStyle/>
          <a:p>
            <a:endParaRPr lang="sr-Latn-RS" sz="7200" b="1" dirty="0" smtClean="0"/>
          </a:p>
          <a:p>
            <a:r>
              <a:rPr lang="sr-Latn-RS" sz="7200" b="1" dirty="0" smtClean="0"/>
              <a:t>Verbi modali</a:t>
            </a:r>
            <a:endParaRPr lang="sr-Latn-RS" sz="7200" b="1" dirty="0"/>
          </a:p>
        </p:txBody>
      </p:sp>
    </p:spTree>
    <p:extLst>
      <p:ext uri="{BB962C8B-B14F-4D97-AF65-F5344CB8AC3E}">
        <p14:creationId xmlns:p14="http://schemas.microsoft.com/office/powerpoint/2010/main" val="10874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763" y="998538"/>
            <a:ext cx="9994006" cy="48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23" y="619329"/>
            <a:ext cx="10740980" cy="52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49" y="218941"/>
            <a:ext cx="11075831" cy="5937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5628" y="3322749"/>
            <a:ext cx="133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3451538" y="3026535"/>
            <a:ext cx="122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deve</a:t>
            </a:r>
            <a:endParaRPr lang="sr-Latn-RS" dirty="0"/>
          </a:p>
        </p:txBody>
      </p:sp>
      <p:sp>
        <p:nvSpPr>
          <p:cNvPr id="7" name="TextBox 6"/>
          <p:cNvSpPr txBox="1"/>
          <p:nvPr/>
        </p:nvSpPr>
        <p:spPr>
          <a:xfrm>
            <a:off x="3554569" y="3322749"/>
            <a:ext cx="112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possiamo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541690"/>
            <a:ext cx="101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vuoi</a:t>
            </a:r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3786389"/>
            <a:ext cx="101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dovete</a:t>
            </a:r>
            <a:endParaRPr lang="sr-Latn-RS" dirty="0"/>
          </a:p>
        </p:txBody>
      </p:sp>
      <p:sp>
        <p:nvSpPr>
          <p:cNvPr id="10" name="TextBox 9"/>
          <p:cNvSpPr txBox="1"/>
          <p:nvPr/>
        </p:nvSpPr>
        <p:spPr>
          <a:xfrm>
            <a:off x="4172755" y="4018208"/>
            <a:ext cx="112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vogliono</a:t>
            </a:r>
            <a:endParaRPr lang="sr-Latn-R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4275786"/>
            <a:ext cx="101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devi</a:t>
            </a:r>
            <a:endParaRPr lang="sr-Latn-RS" dirty="0"/>
          </a:p>
        </p:txBody>
      </p:sp>
      <p:sp>
        <p:nvSpPr>
          <p:cNvPr id="13" name="TextBox 12"/>
          <p:cNvSpPr txBox="1"/>
          <p:nvPr/>
        </p:nvSpPr>
        <p:spPr>
          <a:xfrm>
            <a:off x="3979572" y="4494727"/>
            <a:ext cx="105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possono</a:t>
            </a:r>
            <a:endParaRPr lang="sr-Latn-RS" dirty="0"/>
          </a:p>
        </p:txBody>
      </p:sp>
      <p:sp>
        <p:nvSpPr>
          <p:cNvPr id="14" name="TextBox 13"/>
          <p:cNvSpPr txBox="1"/>
          <p:nvPr/>
        </p:nvSpPr>
        <p:spPr>
          <a:xfrm>
            <a:off x="6104586" y="4765183"/>
            <a:ext cx="175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dobbiamo</a:t>
            </a:r>
            <a:endParaRPr lang="sr-Latn-RS" dirty="0"/>
          </a:p>
        </p:txBody>
      </p:sp>
      <p:sp>
        <p:nvSpPr>
          <p:cNvPr id="15" name="TextBox 14"/>
          <p:cNvSpPr txBox="1"/>
          <p:nvPr/>
        </p:nvSpPr>
        <p:spPr>
          <a:xfrm>
            <a:off x="3335628" y="4997003"/>
            <a:ext cx="133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voglio</a:t>
            </a:r>
            <a:endParaRPr lang="sr-Latn-RS" dirty="0"/>
          </a:p>
        </p:txBody>
      </p:sp>
      <p:sp>
        <p:nvSpPr>
          <p:cNvPr id="19" name="TextBox 18"/>
          <p:cNvSpPr txBox="1"/>
          <p:nvPr/>
        </p:nvSpPr>
        <p:spPr>
          <a:xfrm>
            <a:off x="4391696" y="5228823"/>
            <a:ext cx="133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possiamo</a:t>
            </a:r>
            <a:endParaRPr lang="sr-Latn-RS" dirty="0"/>
          </a:p>
        </p:txBody>
      </p:sp>
      <p:sp>
        <p:nvSpPr>
          <p:cNvPr id="20" name="TextBox 19"/>
          <p:cNvSpPr txBox="1"/>
          <p:nvPr/>
        </p:nvSpPr>
        <p:spPr>
          <a:xfrm>
            <a:off x="3554569" y="5473521"/>
            <a:ext cx="1120462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vogliamo</a:t>
            </a:r>
            <a:endParaRPr lang="sr-Latn-RS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0" y="5847008"/>
            <a:ext cx="101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devono</a:t>
            </a:r>
            <a:endParaRPr lang="sr-Latn-RS" dirty="0"/>
          </a:p>
        </p:txBody>
      </p:sp>
      <p:sp>
        <p:nvSpPr>
          <p:cNvPr id="22" name="TextBox 21"/>
          <p:cNvSpPr txBox="1"/>
          <p:nvPr/>
        </p:nvSpPr>
        <p:spPr>
          <a:xfrm>
            <a:off x="7366715" y="5847008"/>
            <a:ext cx="100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possono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4639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218" y="1088741"/>
            <a:ext cx="9601196" cy="3318936"/>
          </a:xfrm>
        </p:spPr>
        <p:txBody>
          <a:bodyPr>
            <a:normAutofit/>
          </a:bodyPr>
          <a:lstStyle/>
          <a:p>
            <a:r>
              <a:rPr lang="sr-Latn-RS" sz="2800" b="1" dirty="0" smtClean="0"/>
              <a:t>COMPITO:</a:t>
            </a:r>
          </a:p>
          <a:p>
            <a:endParaRPr lang="sr-Latn-RS" sz="2800" b="1" dirty="0"/>
          </a:p>
          <a:p>
            <a:r>
              <a:rPr lang="sr-Latn-RS" sz="2800" b="1" dirty="0" smtClean="0"/>
              <a:t>Quaderno degli esercizi, pagina 106, esercizio n. 6</a:t>
            </a:r>
            <a:endParaRPr lang="sr-Latn-RS" sz="2800" b="1" dirty="0"/>
          </a:p>
        </p:txBody>
      </p:sp>
    </p:spTree>
    <p:extLst>
      <p:ext uri="{BB962C8B-B14F-4D97-AF65-F5344CB8AC3E}">
        <p14:creationId xmlns:p14="http://schemas.microsoft.com/office/powerpoint/2010/main" val="2603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50006"/>
            <a:ext cx="9601196" cy="5025862"/>
          </a:xfrm>
        </p:spPr>
        <p:txBody>
          <a:bodyPr/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r>
              <a:rPr lang="sr-Latn-RS" sz="3200" b="1" dirty="0" smtClean="0"/>
              <a:t>                  GRAZIE PER L’ATTENZIONE!</a:t>
            </a:r>
            <a:endParaRPr lang="sr-Latn-R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1" y="374231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33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RL</dc:creator>
  <cp:lastModifiedBy>RL</cp:lastModifiedBy>
  <cp:revision>2</cp:revision>
  <dcterms:created xsi:type="dcterms:W3CDTF">2021-02-10T06:27:23Z</dcterms:created>
  <dcterms:modified xsi:type="dcterms:W3CDTF">2021-02-10T06:44:46Z</dcterms:modified>
</cp:coreProperties>
</file>