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9" r:id="rId3"/>
    <p:sldId id="258" r:id="rId4"/>
    <p:sldId id="257" r:id="rId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2/11/2021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2/11/2021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2/11/2021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2/11/2021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2/11/2021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2/11/2021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2/11/2021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2/11/2021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68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100000">
              <a:srgbClr val="00B0F0"/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sz="quarter" idx="4"/>
          </p:nvPr>
        </p:nvSpPr>
        <p:spPr>
          <a:xfrm>
            <a:off x="2504026" y="1326523"/>
            <a:ext cx="6879147" cy="2476679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sr-Cyrl-BA" sz="32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Бацање лопте са елементима рукомета</a:t>
            </a:r>
          </a:p>
          <a:p>
            <a:pPr marL="0" indent="0" algn="ctr">
              <a:buNone/>
            </a:pPr>
            <a:endParaRPr lang="sr-Cyrl-BA" sz="2400" dirty="0">
              <a:solidFill>
                <a:schemeClr val="bg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sr-Cyrl-BA" sz="24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Физичко васпитање – 5. разред</a:t>
            </a:r>
            <a:endParaRPr lang="bs-Latn-BA" sz="2400" dirty="0">
              <a:solidFill>
                <a:schemeClr val="bg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Slika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3048" y="3967777"/>
            <a:ext cx="6581104" cy="2140744"/>
          </a:xfrm>
          <a:prstGeom prst="rect">
            <a:avLst/>
          </a:prstGeom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851571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100000">
              <a:srgbClr val="00B0F0"/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741" y="724436"/>
            <a:ext cx="10716970" cy="5792274"/>
          </a:xfrm>
        </p:spPr>
      </p:pic>
      <p:sp>
        <p:nvSpPr>
          <p:cNvPr id="9" name="Rectangle 8"/>
          <p:cNvSpPr/>
          <p:nvPr/>
        </p:nvSpPr>
        <p:spPr>
          <a:xfrm>
            <a:off x="758106" y="3206839"/>
            <a:ext cx="3028283" cy="28333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r-Cyrl-B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Истезање грудних мишића.</a:t>
            </a:r>
            <a:endParaRPr lang="bs-Latn-B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988556" y="2524258"/>
            <a:ext cx="3028283" cy="28333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r-Cyrl-B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Истезање ручног зглоба.</a:t>
            </a:r>
            <a:endParaRPr lang="bs-Latn-B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7824314" y="2524258"/>
            <a:ext cx="3028283" cy="28333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r-Cyrl-B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Истезање врата и главе.</a:t>
            </a:r>
            <a:endParaRPr lang="bs-Latn-B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758106" y="4861774"/>
            <a:ext cx="3363133" cy="27689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r-Cyrl-B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Истезање ногу.</a:t>
            </a:r>
            <a:endParaRPr lang="bs-Latn-B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4397659" y="4723326"/>
            <a:ext cx="3363133" cy="27689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r-Cyrl-B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Истезање ногу.</a:t>
            </a:r>
            <a:endParaRPr lang="bs-Latn-B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8037212" y="4707227"/>
            <a:ext cx="3363133" cy="27689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r-Cyrl-B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Истезање ногу.</a:t>
            </a:r>
            <a:endParaRPr lang="bs-Latn-B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3412901" y="724436"/>
            <a:ext cx="5190186" cy="37026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r-Cyrl-B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Вјежбе истезања</a:t>
            </a:r>
            <a:endParaRPr lang="bs-Latn-BA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0457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100000">
              <a:srgbClr val="00B0F0"/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sz="half" idx="1"/>
          </p:nvPr>
        </p:nvSpPr>
        <p:spPr>
          <a:xfrm>
            <a:off x="684210" y="685800"/>
            <a:ext cx="10726471" cy="1864217"/>
          </a:xfrm>
        </p:spPr>
        <p:txBody>
          <a:bodyPr>
            <a:noAutofit/>
          </a:bodyPr>
          <a:lstStyle/>
          <a:p>
            <a:pPr marL="0" indent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sr-Cyrl-BA" sz="24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Лопту треба додати тако да је саиграч може ухватити на најбољи могући начин како би је одмах могао, предати, шутирати на гол или ићи у неку другу акцију.</a:t>
            </a:r>
          </a:p>
        </p:txBody>
      </p:sp>
      <p:pic>
        <p:nvPicPr>
          <p:cNvPr id="18" name="yt1s.com - Bacanje lakših lopti u zid na različite načine i hvatanje_v144P">
            <a:hlinkClick r:id="" action="ppaction://media"/>
          </p:cNvPr>
          <p:cNvPicPr>
            <a:picLocks noGrp="1" noChangeAspect="1"/>
          </p:cNvPicPr>
          <p:nvPr>
            <p:ph sz="half" idx="2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3580618" y="2710613"/>
            <a:ext cx="4933950" cy="2774950"/>
          </a:xfrm>
        </p:spPr>
      </p:pic>
    </p:spTree>
    <p:extLst>
      <p:ext uri="{BB962C8B-B14F-4D97-AF65-F5344CB8AC3E}">
        <p14:creationId xmlns:p14="http://schemas.microsoft.com/office/powerpoint/2010/main" val="8475599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video>
              <p:cMediaNode vol="100000">
                <p:cTn id="7" fill="hold" display="0">
                  <p:stCondLst>
                    <p:cond delay="indefinite"/>
                  </p:stCondLst>
                </p:cTn>
                <p:tgtEl>
                  <p:spTgt spid="18"/>
                </p:tgtEl>
              </p:cMediaNode>
            </p:vide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100000">
              <a:srgbClr val="00B0F0"/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/>
          <p:cNvSpPr>
            <a:spLocks noGrp="1"/>
          </p:cNvSpPr>
          <p:nvPr>
            <p:ph idx="1"/>
          </p:nvPr>
        </p:nvSpPr>
        <p:spPr>
          <a:xfrm>
            <a:off x="916030" y="360609"/>
            <a:ext cx="10005255" cy="5795492"/>
          </a:xfrm>
        </p:spPr>
        <p:txBody>
          <a:bodyPr>
            <a:normAutofit fontScale="47500" lnSpcReduction="20000"/>
          </a:bodyPr>
          <a:lstStyle/>
          <a:p>
            <a:pPr marL="0" indent="0" algn="just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sr-Cyrl-BA" sz="6000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Честе грешке </a:t>
            </a:r>
            <a:r>
              <a:rPr lang="sr-Cyrl-BA" sz="60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0" indent="0" algn="just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sr-Cyrl-BA" sz="60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sr-Cyrl-BA" sz="6000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неусклађеност рада ногу, са радом руку, односно нетачно преношење тежине тијела;</a:t>
            </a:r>
          </a:p>
          <a:p>
            <a:pPr marL="0" indent="0" algn="just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sr-Cyrl-BA" sz="60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sr-Cyrl-BA" sz="6000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лопта се не држи чврсто прстима;</a:t>
            </a:r>
          </a:p>
          <a:p>
            <a:pPr marL="0" indent="0" algn="just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sr-Cyrl-BA" sz="60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sr-Cyrl-BA" sz="6000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лакат не иде назад (горе) и напријед до могућих граница;</a:t>
            </a:r>
          </a:p>
          <a:p>
            <a:pPr marL="0" indent="0" algn="just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sr-Cyrl-BA" sz="60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sr-Cyrl-BA" sz="6000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укочен зглоб шаке;</a:t>
            </a:r>
          </a:p>
          <a:p>
            <a:pPr marL="0" indent="0" algn="just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sr-Cyrl-BA" sz="60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sr-Cyrl-BA" sz="6000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шака </a:t>
            </a:r>
            <a:r>
              <a:rPr lang="sr-Cyrl-BA" sz="60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 са </a:t>
            </a:r>
            <a:r>
              <a:rPr lang="sr-Cyrl-BA" sz="6000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лоптом </a:t>
            </a:r>
            <a:r>
              <a:rPr lang="sr-Cyrl-BA" sz="60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креће </a:t>
            </a:r>
            <a:r>
              <a:rPr lang="sr-Cyrl-BA" sz="6000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назад и напријед непосредно с лактом умјесто да заостаје.</a:t>
            </a:r>
          </a:p>
          <a:p>
            <a:pPr algn="just">
              <a:lnSpc>
                <a:spcPct val="170000"/>
              </a:lnSpc>
              <a:spcBef>
                <a:spcPts val="0"/>
              </a:spcBef>
              <a:spcAft>
                <a:spcPts val="0"/>
              </a:spcAft>
            </a:pPr>
            <a:endParaRPr lang="bs-Latn-BA" sz="5900" dirty="0"/>
          </a:p>
        </p:txBody>
      </p:sp>
    </p:spTree>
    <p:extLst>
      <p:ext uri="{BB962C8B-B14F-4D97-AF65-F5344CB8AC3E}">
        <p14:creationId xmlns:p14="http://schemas.microsoft.com/office/powerpoint/2010/main" val="40166939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Slice">
  <a:themeElements>
    <a:clrScheme name="Slice">
      <a:dk1>
        <a:sysClr val="windowText" lastClr="000000"/>
      </a:dk1>
      <a:lt1>
        <a:sysClr val="window" lastClr="FFFFFF"/>
      </a:lt1>
      <a:dk2>
        <a:srgbClr val="537D0B"/>
      </a:dk2>
      <a:lt2>
        <a:srgbClr val="A9E257"/>
      </a:lt2>
      <a:accent1>
        <a:srgbClr val="38540A"/>
      </a:accent1>
      <a:accent2>
        <a:srgbClr val="31A274"/>
      </a:accent2>
      <a:accent3>
        <a:srgbClr val="236073"/>
      </a:accent3>
      <a:accent4>
        <a:srgbClr val="6C4D90"/>
      </a:accent4>
      <a:accent5>
        <a:srgbClr val="983C27"/>
      </a:accent5>
      <a:accent6>
        <a:srgbClr val="CD811F"/>
      </a:accent6>
      <a:hlink>
        <a:srgbClr val="293F06"/>
      </a:hlink>
      <a:folHlink>
        <a:srgbClr val="68883A"/>
      </a:folHlink>
    </a:clrScheme>
    <a:fontScheme name="Slice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lic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9759155-7935-4C61-A06C-C04380D1B16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198</TotalTime>
  <Words>127</Words>
  <Application>Microsoft Office PowerPoint</Application>
  <PresentationFormat>Widescreen</PresentationFormat>
  <Paragraphs>17</Paragraphs>
  <Slides>4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Century Gothic</vt:lpstr>
      <vt:lpstr>Times New Roman</vt:lpstr>
      <vt:lpstr>Wingdings 3</vt:lpstr>
      <vt:lpstr>Slice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mm</dc:creator>
  <cp:lastModifiedBy>mm</cp:lastModifiedBy>
  <cp:revision>13</cp:revision>
  <dcterms:created xsi:type="dcterms:W3CDTF">2021-02-09T19:05:19Z</dcterms:created>
  <dcterms:modified xsi:type="dcterms:W3CDTF">2021-02-10T23:12:58Z</dcterms:modified>
</cp:coreProperties>
</file>