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9" r:id="rId2"/>
    <p:sldId id="258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5DDED-196A-44FC-BD22-6E5CC1953FC7}" v="18" dt="2021-03-01T19:23:29.600"/>
    <p1510:client id="{2542FEA4-3A5D-4BCA-B1D7-5F673A6AFE70}" v="281" dt="2021-02-28T11:59:18.824"/>
    <p1510:client id="{2F0B235B-4B4E-43A4-B4A1-58AF1F2FC548}" v="211" dt="2021-03-01T08:46:04.441"/>
    <p1510:client id="{499DF92D-9F93-49A7-B786-395649F72761}" v="53" dt="2021-03-01T18:31:08.121"/>
    <p1510:client id="{5D5050C1-D68B-4A3B-B157-5E3338E28B41}" v="83" dt="2021-02-26T08:00:07.318"/>
    <p1510:client id="{5EC8999A-C795-4F2B-AA79-5F1EAA88ADC4}" v="5" dt="2021-02-26T07:36:07.530"/>
    <p1510:client id="{605E4683-9171-4D03-A252-E2F1D6A62906}" v="1" dt="2021-03-01T19:27:54.933"/>
    <p1510:client id="{ACE9D1C6-8BD7-42A1-A13C-DFA3BFED8B31}" v="2" dt="2021-03-01T18:20:12.068"/>
    <p1510:client id="{E64EC596-C504-437D-B0C9-1A6B80E0BBA9}" v="6" dt="2021-02-26T08:03:48.542"/>
    <p1510:client id="{F84C6105-1A9F-4793-B02B-6834EA66E9BB}" v="3587" dt="2021-02-26T10:13:16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Puljic" userId="d3a2650e3dc99e5f" providerId="Windows Live" clId="Web-{605E4683-9171-4D03-A252-E2F1D6A62906}"/>
    <pc:docChg chg="modSld">
      <pc:chgData name="Tomislav Puljic" userId="d3a2650e3dc99e5f" providerId="Windows Live" clId="Web-{605E4683-9171-4D03-A252-E2F1D6A62906}" dt="2021-03-01T19:27:54.933" v="0" actId="20577"/>
      <pc:docMkLst>
        <pc:docMk/>
      </pc:docMkLst>
      <pc:sldChg chg="modSp">
        <pc:chgData name="Tomislav Puljic" userId="d3a2650e3dc99e5f" providerId="Windows Live" clId="Web-{605E4683-9171-4D03-A252-E2F1D6A62906}" dt="2021-03-01T19:27:54.933" v="0" actId="20577"/>
        <pc:sldMkLst>
          <pc:docMk/>
          <pc:sldMk cId="341030960" sldId="258"/>
        </pc:sldMkLst>
        <pc:spChg chg="mod">
          <ac:chgData name="Tomislav Puljic" userId="d3a2650e3dc99e5f" providerId="Windows Live" clId="Web-{605E4683-9171-4D03-A252-E2F1D6A62906}" dt="2021-03-01T19:27:54.933" v="0" actId="20577"/>
          <ac:spMkLst>
            <pc:docMk/>
            <pc:sldMk cId="341030960" sldId="258"/>
            <ac:spMk id="3" creationId="{377156F0-8241-469C-A4B5-B3F5945A54F7}"/>
          </ac:spMkLst>
        </pc:spChg>
      </pc:sldChg>
    </pc:docChg>
  </pc:docChgLst>
  <pc:docChgLst>
    <pc:chgData name="Tomislav Puljic" userId="d3a2650e3dc99e5f" providerId="Windows Live" clId="Web-{F84C6105-1A9F-4793-B02B-6834EA66E9BB}"/>
    <pc:docChg chg="addSld delSld modSld addMainMaster delMainMaster">
      <pc:chgData name="Tomislav Puljic" userId="d3a2650e3dc99e5f" providerId="Windows Live" clId="Web-{F84C6105-1A9F-4793-B02B-6834EA66E9BB}" dt="2021-02-26T10:13:16.976" v="1938" actId="14100"/>
      <pc:docMkLst>
        <pc:docMk/>
      </pc:docMkLst>
      <pc:sldChg chg="modSp mod modClrScheme chgLayout">
        <pc:chgData name="Tomislav Puljic" userId="d3a2650e3dc99e5f" providerId="Windows Live" clId="Web-{F84C6105-1A9F-4793-B02B-6834EA66E9BB}" dt="2021-02-26T07:27:52.604" v="12" actId="20577"/>
        <pc:sldMkLst>
          <pc:docMk/>
          <pc:sldMk cId="414714023" sldId="256"/>
        </pc:sldMkLst>
        <pc:spChg chg="mod ord">
          <ac:chgData name="Tomislav Puljic" userId="d3a2650e3dc99e5f" providerId="Windows Live" clId="Web-{F84C6105-1A9F-4793-B02B-6834EA66E9BB}" dt="2021-02-26T07:27:52.604" v="12" actId="20577"/>
          <ac:spMkLst>
            <pc:docMk/>
            <pc:sldMk cId="414714023" sldId="256"/>
            <ac:spMk id="2" creationId="{00000000-0000-0000-0000-000000000000}"/>
          </ac:spMkLst>
        </pc:spChg>
        <pc:spChg chg="mod ord">
          <ac:chgData name="Tomislav Puljic" userId="d3a2650e3dc99e5f" providerId="Windows Live" clId="Web-{F84C6105-1A9F-4793-B02B-6834EA66E9BB}" dt="2021-02-26T07:27:03.757" v="3"/>
          <ac:spMkLst>
            <pc:docMk/>
            <pc:sldMk cId="414714023" sldId="256"/>
            <ac:spMk id="3" creationId="{00000000-0000-0000-0000-000000000000}"/>
          </ac:spMkLst>
        </pc:spChg>
      </pc:sldChg>
      <pc:sldChg chg="addSp modSp new mod setBg addAnim modAnim">
        <pc:chgData name="Tomislav Puljic" userId="d3a2650e3dc99e5f" providerId="Windows Live" clId="Web-{F84C6105-1A9F-4793-B02B-6834EA66E9BB}" dt="2021-02-26T09:32:34.265" v="1783" actId="20577"/>
        <pc:sldMkLst>
          <pc:docMk/>
          <pc:sldMk cId="1656173227" sldId="257"/>
        </pc:sldMkLst>
        <pc:spChg chg="add mod">
          <ac:chgData name="Tomislav Puljic" userId="d3a2650e3dc99e5f" providerId="Windows Live" clId="Web-{F84C6105-1A9F-4793-B02B-6834EA66E9BB}" dt="2021-02-26T09:32:34.265" v="1783" actId="20577"/>
          <ac:spMkLst>
            <pc:docMk/>
            <pc:sldMk cId="1656173227" sldId="257"/>
            <ac:spMk id="3" creationId="{88A87665-CE66-4CF7-872D-FA0052474F75}"/>
          </ac:spMkLst>
        </pc:spChg>
        <pc:spChg chg="add">
          <ac:chgData name="Tomislav Puljic" userId="d3a2650e3dc99e5f" providerId="Windows Live" clId="Web-{F84C6105-1A9F-4793-B02B-6834EA66E9BB}" dt="2021-02-26T08:34:50.802" v="556"/>
          <ac:spMkLst>
            <pc:docMk/>
            <pc:sldMk cId="1656173227" sldId="257"/>
            <ac:spMk id="8" creationId="{8FC9BE17-9A7B-462D-AE50-3D8777387304}"/>
          </ac:spMkLst>
        </pc:spChg>
        <pc:spChg chg="add">
          <ac:chgData name="Tomislav Puljic" userId="d3a2650e3dc99e5f" providerId="Windows Live" clId="Web-{F84C6105-1A9F-4793-B02B-6834EA66E9BB}" dt="2021-02-26T08:34:50.802" v="556"/>
          <ac:spMkLst>
            <pc:docMk/>
            <pc:sldMk cId="1656173227" sldId="257"/>
            <ac:spMk id="10" creationId="{3EBE8569-6AEC-4B8C-8D53-2DE337CDBA65}"/>
          </ac:spMkLst>
        </pc:spChg>
        <pc:spChg chg="add">
          <ac:chgData name="Tomislav Puljic" userId="d3a2650e3dc99e5f" providerId="Windows Live" clId="Web-{F84C6105-1A9F-4793-B02B-6834EA66E9BB}" dt="2021-02-26T08:34:50.802" v="556"/>
          <ac:spMkLst>
            <pc:docMk/>
            <pc:sldMk cId="1656173227" sldId="257"/>
            <ac:spMk id="12" creationId="{55D4142C-5077-457F-A6AD-3FECFDB39685}"/>
          </ac:spMkLst>
        </pc:spChg>
        <pc:spChg chg="add">
          <ac:chgData name="Tomislav Puljic" userId="d3a2650e3dc99e5f" providerId="Windows Live" clId="Web-{F84C6105-1A9F-4793-B02B-6834EA66E9BB}" dt="2021-02-26T08:34:50.802" v="556"/>
          <ac:spMkLst>
            <pc:docMk/>
            <pc:sldMk cId="1656173227" sldId="257"/>
            <ac:spMk id="14" creationId="{7A5F0580-5EE9-419F-96EE-B6529EF6E7D0}"/>
          </ac:spMkLst>
        </pc:spChg>
        <pc:picChg chg="mod">
          <ac:chgData name="Tomislav Puljic" userId="d3a2650e3dc99e5f" providerId="Windows Live" clId="Web-{F84C6105-1A9F-4793-B02B-6834EA66E9BB}" dt="2021-02-26T08:34:50.802" v="556"/>
          <ac:picMkLst>
            <pc:docMk/>
            <pc:sldMk cId="1656173227" sldId="257"/>
            <ac:picMk id="2" creationId="{B7ED5C6C-4F1F-4ECB-9535-82F33662DD33}"/>
          </ac:picMkLst>
        </pc:picChg>
      </pc:sldChg>
      <pc:sldChg chg="modSp addAnim modAnim">
        <pc:chgData name="Tomislav Puljic" userId="d3a2650e3dc99e5f" providerId="Windows Live" clId="Web-{F84C6105-1A9F-4793-B02B-6834EA66E9BB}" dt="2021-02-26T09:32:52.359" v="1786" actId="20577"/>
        <pc:sldMkLst>
          <pc:docMk/>
          <pc:sldMk cId="341030960" sldId="258"/>
        </pc:sldMkLst>
        <pc:spChg chg="mod">
          <ac:chgData name="Tomislav Puljic" userId="d3a2650e3dc99e5f" providerId="Windows Live" clId="Web-{F84C6105-1A9F-4793-B02B-6834EA66E9BB}" dt="2021-02-26T09:32:52.359" v="1786" actId="20577"/>
          <ac:spMkLst>
            <pc:docMk/>
            <pc:sldMk cId="341030960" sldId="258"/>
            <ac:spMk id="3" creationId="{377156F0-8241-469C-A4B5-B3F5945A54F7}"/>
          </ac:spMkLst>
        </pc:spChg>
      </pc:sldChg>
      <pc:sldChg chg="addSp delSp modSp">
        <pc:chgData name="Tomislav Puljic" userId="d3a2650e3dc99e5f" providerId="Windows Live" clId="Web-{F84C6105-1A9F-4793-B02B-6834EA66E9BB}" dt="2021-02-26T09:31:59.998" v="1781" actId="14100"/>
        <pc:sldMkLst>
          <pc:docMk/>
          <pc:sldMk cId="555609870" sldId="259"/>
        </pc:sldMkLst>
        <pc:spChg chg="mod">
          <ac:chgData name="Tomislav Puljic" userId="d3a2650e3dc99e5f" providerId="Windows Live" clId="Web-{F84C6105-1A9F-4793-B02B-6834EA66E9BB}" dt="2021-02-26T08:25:44.871" v="384" actId="1076"/>
          <ac:spMkLst>
            <pc:docMk/>
            <pc:sldMk cId="555609870" sldId="259"/>
            <ac:spMk id="2" creationId="{4BE116F4-4D22-47B4-A628-373B8650A145}"/>
          </ac:spMkLst>
        </pc:spChg>
        <pc:spChg chg="del mod">
          <ac:chgData name="Tomislav Puljic" userId="d3a2650e3dc99e5f" providerId="Windows Live" clId="Web-{F84C6105-1A9F-4793-B02B-6834EA66E9BB}" dt="2021-02-26T08:28:59.296" v="395"/>
          <ac:spMkLst>
            <pc:docMk/>
            <pc:sldMk cId="555609870" sldId="259"/>
            <ac:spMk id="3" creationId="{A34DCCD8-3603-4A77-9F18-B445F4327245}"/>
          </ac:spMkLst>
        </pc:spChg>
        <pc:picChg chg="add del mod">
          <ac:chgData name="Tomislav Puljic" userId="d3a2650e3dc99e5f" providerId="Windows Live" clId="Web-{F84C6105-1A9F-4793-B02B-6834EA66E9BB}" dt="2021-02-26T09:27:14.244" v="1761"/>
          <ac:picMkLst>
            <pc:docMk/>
            <pc:sldMk cId="555609870" sldId="259"/>
            <ac:picMk id="4" creationId="{8EE18A58-8297-4B24-B465-B602B3EE2988}"/>
          </ac:picMkLst>
        </pc:picChg>
        <pc:picChg chg="add mod">
          <ac:chgData name="Tomislav Puljic" userId="d3a2650e3dc99e5f" providerId="Windows Live" clId="Web-{F84C6105-1A9F-4793-B02B-6834EA66E9BB}" dt="2021-02-26T08:30:28.875" v="417" actId="1076"/>
          <ac:picMkLst>
            <pc:docMk/>
            <pc:sldMk cId="555609870" sldId="259"/>
            <ac:picMk id="5" creationId="{5B758C5E-F79D-4342-966B-E812A044C6F2}"/>
          </ac:picMkLst>
        </pc:picChg>
        <pc:picChg chg="add mod">
          <ac:chgData name="Tomislav Puljic" userId="d3a2650e3dc99e5f" providerId="Windows Live" clId="Web-{F84C6105-1A9F-4793-B02B-6834EA66E9BB}" dt="2021-02-26T09:31:59.998" v="1781" actId="14100"/>
          <ac:picMkLst>
            <pc:docMk/>
            <pc:sldMk cId="555609870" sldId="259"/>
            <ac:picMk id="6" creationId="{D2445D7E-979E-4AD8-82F3-E062BEEF27E6}"/>
          </ac:picMkLst>
        </pc:picChg>
        <pc:picChg chg="add mod">
          <ac:chgData name="Tomislav Puljic" userId="d3a2650e3dc99e5f" providerId="Windows Live" clId="Web-{F84C6105-1A9F-4793-B02B-6834EA66E9BB}" dt="2021-02-26T09:31:54.983" v="1780" actId="1076"/>
          <ac:picMkLst>
            <pc:docMk/>
            <pc:sldMk cId="555609870" sldId="259"/>
            <ac:picMk id="7" creationId="{41953903-04F8-49DF-9F69-96B4C86321B6}"/>
          </ac:picMkLst>
        </pc:picChg>
        <pc:picChg chg="add mod">
          <ac:chgData name="Tomislav Puljic" userId="d3a2650e3dc99e5f" providerId="Windows Live" clId="Web-{F84C6105-1A9F-4793-B02B-6834EA66E9BB}" dt="2021-02-26T09:26:14.524" v="1759" actId="1076"/>
          <ac:picMkLst>
            <pc:docMk/>
            <pc:sldMk cId="555609870" sldId="259"/>
            <ac:picMk id="8" creationId="{04135CD9-C604-41E6-B5A3-8675F7524C59}"/>
          </ac:picMkLst>
        </pc:picChg>
        <pc:picChg chg="add mod">
          <ac:chgData name="Tomislav Puljic" userId="d3a2650e3dc99e5f" providerId="Windows Live" clId="Web-{F84C6105-1A9F-4793-B02B-6834EA66E9BB}" dt="2021-02-26T09:31:23.920" v="1776" actId="14100"/>
          <ac:picMkLst>
            <pc:docMk/>
            <pc:sldMk cId="555609870" sldId="259"/>
            <ac:picMk id="9" creationId="{9A1E67A7-A3FC-4BAC-9F9B-2B0B93C65480}"/>
          </ac:picMkLst>
        </pc:picChg>
      </pc:sldChg>
      <pc:sldChg chg="addSp delSp modSp new del mod setBg">
        <pc:chgData name="Tomislav Puljic" userId="d3a2650e3dc99e5f" providerId="Windows Live" clId="Web-{F84C6105-1A9F-4793-B02B-6834EA66E9BB}" dt="2021-02-26T08:50:33.646" v="882"/>
        <pc:sldMkLst>
          <pc:docMk/>
          <pc:sldMk cId="3413707390" sldId="260"/>
        </pc:sldMkLst>
        <pc:spChg chg="mod">
          <ac:chgData name="Tomislav Puljic" userId="d3a2650e3dc99e5f" providerId="Windows Live" clId="Web-{F84C6105-1A9F-4793-B02B-6834EA66E9BB}" dt="2021-02-26T08:50:25.818" v="880" actId="20577"/>
          <ac:spMkLst>
            <pc:docMk/>
            <pc:sldMk cId="3413707390" sldId="260"/>
            <ac:spMk id="2" creationId="{68C9EB2E-C807-438C-AB01-95DB37D1D045}"/>
          </ac:spMkLst>
        </pc:spChg>
        <pc:spChg chg="mod">
          <ac:chgData name="Tomislav Puljic" userId="d3a2650e3dc99e5f" providerId="Windows Live" clId="Web-{F84C6105-1A9F-4793-B02B-6834EA66E9BB}" dt="2021-02-26T08:50:02.458" v="877" actId="20577"/>
          <ac:spMkLst>
            <pc:docMk/>
            <pc:sldMk cId="3413707390" sldId="260"/>
            <ac:spMk id="3" creationId="{E0DA775D-9000-4332-8B93-CA711FEF40C6}"/>
          </ac:spMkLst>
        </pc:spChg>
        <pc:spChg chg="add del">
          <ac:chgData name="Tomislav Puljic" userId="d3a2650e3dc99e5f" providerId="Windows Live" clId="Web-{F84C6105-1A9F-4793-B02B-6834EA66E9BB}" dt="2021-02-26T08:45:17.876" v="850"/>
          <ac:spMkLst>
            <pc:docMk/>
            <pc:sldMk cId="3413707390" sldId="260"/>
            <ac:spMk id="9" creationId="{86C7B4A1-154A-4DF0-AC46-F88D75A2E0FD}"/>
          </ac:spMkLst>
        </pc:spChg>
        <pc:spChg chg="add del">
          <ac:chgData name="Tomislav Puljic" userId="d3a2650e3dc99e5f" providerId="Windows Live" clId="Web-{F84C6105-1A9F-4793-B02B-6834EA66E9BB}" dt="2021-02-26T08:46:38.814" v="856"/>
          <ac:spMkLst>
            <pc:docMk/>
            <pc:sldMk cId="3413707390" sldId="260"/>
            <ac:spMk id="14" creationId="{724CD679-7405-4CD3-A92A-9469F279A59D}"/>
          </ac:spMkLst>
        </pc:spChg>
        <pc:spChg chg="add del">
          <ac:chgData name="Tomislav Puljic" userId="d3a2650e3dc99e5f" providerId="Windows Live" clId="Web-{F84C6105-1A9F-4793-B02B-6834EA66E9BB}" dt="2021-02-26T08:47:06.424" v="859"/>
          <ac:spMkLst>
            <pc:docMk/>
            <pc:sldMk cId="3413707390" sldId="260"/>
            <ac:spMk id="19" creationId="{131BAD53-4E89-4F62-BBB7-26359763ED39}"/>
          </ac:spMkLst>
        </pc:spChg>
        <pc:spChg chg="add del">
          <ac:chgData name="Tomislav Puljic" userId="d3a2650e3dc99e5f" providerId="Windows Live" clId="Web-{F84C6105-1A9F-4793-B02B-6834EA66E9BB}" dt="2021-02-26T08:47:06.424" v="859"/>
          <ac:spMkLst>
            <pc:docMk/>
            <pc:sldMk cId="3413707390" sldId="260"/>
            <ac:spMk id="21" creationId="{62756DA2-40EB-4C6F-B962-5822FFB54FB6}"/>
          </ac:spMkLst>
        </pc:spChg>
        <pc:spChg chg="add">
          <ac:chgData name="Tomislav Puljic" userId="d3a2650e3dc99e5f" providerId="Windows Live" clId="Web-{F84C6105-1A9F-4793-B02B-6834EA66E9BB}" dt="2021-02-26T08:47:06.424" v="859"/>
          <ac:spMkLst>
            <pc:docMk/>
            <pc:sldMk cId="3413707390" sldId="260"/>
            <ac:spMk id="26" creationId="{8B3A2D1A-45FC-4F95-B150-1C13EF2F6D09}"/>
          </ac:spMkLst>
        </pc:spChg>
        <pc:spChg chg="add">
          <ac:chgData name="Tomislav Puljic" userId="d3a2650e3dc99e5f" providerId="Windows Live" clId="Web-{F84C6105-1A9F-4793-B02B-6834EA66E9BB}" dt="2021-02-26T08:47:06.424" v="859"/>
          <ac:spMkLst>
            <pc:docMk/>
            <pc:sldMk cId="3413707390" sldId="260"/>
            <ac:spMk id="28" creationId="{5C27D684-2832-41BD-AC29-838243B8039B}"/>
          </ac:spMkLst>
        </pc:spChg>
        <pc:spChg chg="add">
          <ac:chgData name="Tomislav Puljic" userId="d3a2650e3dc99e5f" providerId="Windows Live" clId="Web-{F84C6105-1A9F-4793-B02B-6834EA66E9BB}" dt="2021-02-26T08:47:06.424" v="859"/>
          <ac:spMkLst>
            <pc:docMk/>
            <pc:sldMk cId="3413707390" sldId="260"/>
            <ac:spMk id="30" creationId="{5ABDA325-4B50-4FFB-81B9-95576831FB06}"/>
          </ac:spMkLst>
        </pc:spChg>
        <pc:spChg chg="add">
          <ac:chgData name="Tomislav Puljic" userId="d3a2650e3dc99e5f" providerId="Windows Live" clId="Web-{F84C6105-1A9F-4793-B02B-6834EA66E9BB}" dt="2021-02-26T08:47:06.424" v="859"/>
          <ac:spMkLst>
            <pc:docMk/>
            <pc:sldMk cId="3413707390" sldId="260"/>
            <ac:spMk id="32" creationId="{A0895C2A-D37E-4F06-AE58-CC875F83C4DA}"/>
          </ac:spMkLst>
        </pc:spChg>
        <pc:picChg chg="add del mod ord">
          <ac:chgData name="Tomislav Puljic" userId="d3a2650e3dc99e5f" providerId="Windows Live" clId="Web-{F84C6105-1A9F-4793-B02B-6834EA66E9BB}" dt="2021-02-26T08:49:46.036" v="876"/>
          <ac:picMkLst>
            <pc:docMk/>
            <pc:sldMk cId="3413707390" sldId="260"/>
            <ac:picMk id="4" creationId="{B3CDBDD7-083F-4476-9C0C-8FA926A05219}"/>
          </ac:picMkLst>
        </pc:picChg>
      </pc:sldChg>
      <pc:sldChg chg="addSp modSp new mod setBg">
        <pc:chgData name="Tomislav Puljic" userId="d3a2650e3dc99e5f" providerId="Windows Live" clId="Web-{F84C6105-1A9F-4793-B02B-6834EA66E9BB}" dt="2021-02-26T10:09:35.129" v="1898" actId="20577"/>
        <pc:sldMkLst>
          <pc:docMk/>
          <pc:sldMk cId="3465119282" sldId="261"/>
        </pc:sldMkLst>
        <pc:spChg chg="mod">
          <ac:chgData name="Tomislav Puljic" userId="d3a2650e3dc99e5f" providerId="Windows Live" clId="Web-{F84C6105-1A9F-4793-B02B-6834EA66E9BB}" dt="2021-02-26T09:33:04.578" v="1788" actId="20577"/>
          <ac:spMkLst>
            <pc:docMk/>
            <pc:sldMk cId="3465119282" sldId="261"/>
            <ac:spMk id="2" creationId="{9FC1E851-B0B3-42EE-9A40-5D353CC98E29}"/>
          </ac:spMkLst>
        </pc:spChg>
        <pc:spChg chg="mod">
          <ac:chgData name="Tomislav Puljic" userId="d3a2650e3dc99e5f" providerId="Windows Live" clId="Web-{F84C6105-1A9F-4793-B02B-6834EA66E9BB}" dt="2021-02-26T10:09:35.129" v="1898" actId="20577"/>
          <ac:spMkLst>
            <pc:docMk/>
            <pc:sldMk cId="3465119282" sldId="261"/>
            <ac:spMk id="3" creationId="{33B17C69-C738-4754-815B-B466059EAC3F}"/>
          </ac:spMkLst>
        </pc:spChg>
        <pc:picChg chg="add mod">
          <ac:chgData name="Tomislav Puljic" userId="d3a2650e3dc99e5f" providerId="Windows Live" clId="Web-{F84C6105-1A9F-4793-B02B-6834EA66E9BB}" dt="2021-02-26T09:50:06.391" v="1806" actId="1076"/>
          <ac:picMkLst>
            <pc:docMk/>
            <pc:sldMk cId="3465119282" sldId="261"/>
            <ac:picMk id="4" creationId="{2EDE2EC1-BA16-4049-A1D1-40F40B18D7B8}"/>
          </ac:picMkLst>
        </pc:picChg>
        <pc:picChg chg="add mod">
          <ac:chgData name="Tomislav Puljic" userId="d3a2650e3dc99e5f" providerId="Windows Live" clId="Web-{F84C6105-1A9F-4793-B02B-6834EA66E9BB}" dt="2021-02-26T09:50:03.485" v="1805" actId="1076"/>
          <ac:picMkLst>
            <pc:docMk/>
            <pc:sldMk cId="3465119282" sldId="261"/>
            <ac:picMk id="5" creationId="{5067208F-7ABE-49ED-B09E-FB56409F229B}"/>
          </ac:picMkLst>
        </pc:picChg>
        <pc:picChg chg="add mod">
          <ac:chgData name="Tomislav Puljic" userId="d3a2650e3dc99e5f" providerId="Windows Live" clId="Web-{F84C6105-1A9F-4793-B02B-6834EA66E9BB}" dt="2021-02-26T09:50:09.391" v="1807" actId="1076"/>
          <ac:picMkLst>
            <pc:docMk/>
            <pc:sldMk cId="3465119282" sldId="261"/>
            <ac:picMk id="6" creationId="{83BBDBDC-50B3-46AD-AAD5-C5B03B4F0E2A}"/>
          </ac:picMkLst>
        </pc:picChg>
      </pc:sldChg>
      <pc:sldChg chg="addSp modSp new mod setBg">
        <pc:chgData name="Tomislav Puljic" userId="d3a2650e3dc99e5f" providerId="Windows Live" clId="Web-{F84C6105-1A9F-4793-B02B-6834EA66E9BB}" dt="2021-02-26T10:11:51.193" v="1928" actId="14100"/>
        <pc:sldMkLst>
          <pc:docMk/>
          <pc:sldMk cId="1496599391" sldId="262"/>
        </pc:sldMkLst>
        <pc:spChg chg="mod ord">
          <ac:chgData name="Tomislav Puljic" userId="d3a2650e3dc99e5f" providerId="Windows Live" clId="Web-{F84C6105-1A9F-4793-B02B-6834EA66E9BB}" dt="2021-02-26T10:10:34.598" v="1906" actId="1076"/>
          <ac:spMkLst>
            <pc:docMk/>
            <pc:sldMk cId="1496599391" sldId="262"/>
            <ac:spMk id="2" creationId="{FDF68B92-A537-4644-B2D0-FDE09F90B936}"/>
          </ac:spMkLst>
        </pc:spChg>
        <pc:spChg chg="mod ord">
          <ac:chgData name="Tomislav Puljic" userId="d3a2650e3dc99e5f" providerId="Windows Live" clId="Web-{F84C6105-1A9F-4793-B02B-6834EA66E9BB}" dt="2021-02-26T10:10:39.098" v="1907" actId="1076"/>
          <ac:spMkLst>
            <pc:docMk/>
            <pc:sldMk cId="1496599391" sldId="262"/>
            <ac:spMk id="3" creationId="{3F9518FA-EDDB-4218-872B-57A71E1A85B2}"/>
          </ac:spMkLst>
        </pc:spChg>
        <pc:spChg chg="add">
          <ac:chgData name="Tomislav Puljic" userId="d3a2650e3dc99e5f" providerId="Windows Live" clId="Web-{F84C6105-1A9F-4793-B02B-6834EA66E9BB}" dt="2021-02-26T09:51:24.752" v="1814"/>
          <ac:spMkLst>
            <pc:docMk/>
            <pc:sldMk cId="1496599391" sldId="262"/>
            <ac:spMk id="10" creationId="{63AB00AE-4340-440F-82E1-9F69D1D5519F}"/>
          </ac:spMkLst>
        </pc:spChg>
        <pc:picChg chg="add mod">
          <ac:chgData name="Tomislav Puljic" userId="d3a2650e3dc99e5f" providerId="Windows Live" clId="Web-{F84C6105-1A9F-4793-B02B-6834EA66E9BB}" dt="2021-02-26T10:11:51.193" v="1928" actId="14100"/>
          <ac:picMkLst>
            <pc:docMk/>
            <pc:sldMk cId="1496599391" sldId="262"/>
            <ac:picMk id="4" creationId="{77739A96-F334-4631-8890-02AB1900D219}"/>
          </ac:picMkLst>
        </pc:picChg>
        <pc:picChg chg="add mod">
          <ac:chgData name="Tomislav Puljic" userId="d3a2650e3dc99e5f" providerId="Windows Live" clId="Web-{F84C6105-1A9F-4793-B02B-6834EA66E9BB}" dt="2021-02-26T10:11:43.631" v="1926" actId="14100"/>
          <ac:picMkLst>
            <pc:docMk/>
            <pc:sldMk cId="1496599391" sldId="262"/>
            <ac:picMk id="5" creationId="{72FA2EF1-43D4-4623-A236-26B88B272933}"/>
          </ac:picMkLst>
        </pc:picChg>
        <pc:picChg chg="add">
          <ac:chgData name="Tomislav Puljic" userId="d3a2650e3dc99e5f" providerId="Windows Live" clId="Web-{F84C6105-1A9F-4793-B02B-6834EA66E9BB}" dt="2021-02-26T09:51:24.752" v="1814"/>
          <ac:picMkLst>
            <pc:docMk/>
            <pc:sldMk cId="1496599391" sldId="262"/>
            <ac:picMk id="12" creationId="{22901FED-4FC9-4ED5-8123-C98BCD1616BA}"/>
          </ac:picMkLst>
        </pc:picChg>
      </pc:sldChg>
      <pc:sldChg chg="addSp delSp modSp new mod setBg">
        <pc:chgData name="Tomislav Puljic" userId="d3a2650e3dc99e5f" providerId="Windows Live" clId="Web-{F84C6105-1A9F-4793-B02B-6834EA66E9BB}" dt="2021-02-26T09:58:55.415" v="1881"/>
        <pc:sldMkLst>
          <pc:docMk/>
          <pc:sldMk cId="949296186" sldId="263"/>
        </pc:sldMkLst>
        <pc:spChg chg="mod">
          <ac:chgData name="Tomislav Puljic" userId="d3a2650e3dc99e5f" providerId="Windows Live" clId="Web-{F84C6105-1A9F-4793-B02B-6834EA66E9BB}" dt="2021-02-26T09:57:58.539" v="1867" actId="1076"/>
          <ac:spMkLst>
            <pc:docMk/>
            <pc:sldMk cId="949296186" sldId="263"/>
            <ac:spMk id="2" creationId="{85EED376-0B7A-4990-A23D-31BC631F6EF4}"/>
          </ac:spMkLst>
        </pc:spChg>
        <pc:spChg chg="mod">
          <ac:chgData name="Tomislav Puljic" userId="d3a2650e3dc99e5f" providerId="Windows Live" clId="Web-{F84C6105-1A9F-4793-B02B-6834EA66E9BB}" dt="2021-02-26T09:58:08.961" v="1869" actId="1076"/>
          <ac:spMkLst>
            <pc:docMk/>
            <pc:sldMk cId="949296186" sldId="263"/>
            <ac:spMk id="3" creationId="{D5925BB4-CD46-4E77-8294-05159055D853}"/>
          </ac:spMkLst>
        </pc:spChg>
        <pc:spChg chg="add mod">
          <ac:chgData name="Tomislav Puljic" userId="d3a2650e3dc99e5f" providerId="Windows Live" clId="Web-{F84C6105-1A9F-4793-B02B-6834EA66E9BB}" dt="2021-02-26T09:53:19.129" v="1835" actId="1076"/>
          <ac:spMkLst>
            <pc:docMk/>
            <pc:sldMk cId="949296186" sldId="263"/>
            <ac:spMk id="4" creationId="{4E377C89-41BF-4458-942B-AE736D2723E9}"/>
          </ac:spMkLst>
        </pc:spChg>
        <pc:spChg chg="add mod">
          <ac:chgData name="Tomislav Puljic" userId="d3a2650e3dc99e5f" providerId="Windows Live" clId="Web-{F84C6105-1A9F-4793-B02B-6834EA66E9BB}" dt="2021-02-26T09:53:27.035" v="1836" actId="1076"/>
          <ac:spMkLst>
            <pc:docMk/>
            <pc:sldMk cId="949296186" sldId="263"/>
            <ac:spMk id="5" creationId="{067C7EBC-44BE-4A3A-AAF1-339513F34A8A}"/>
          </ac:spMkLst>
        </pc:spChg>
        <pc:picChg chg="add del mod">
          <ac:chgData name="Tomislav Puljic" userId="d3a2650e3dc99e5f" providerId="Windows Live" clId="Web-{F84C6105-1A9F-4793-B02B-6834EA66E9BB}" dt="2021-02-26T09:58:55.415" v="1881"/>
          <ac:picMkLst>
            <pc:docMk/>
            <pc:sldMk cId="949296186" sldId="263"/>
            <ac:picMk id="6" creationId="{6EA3A957-70C1-4F25-9A9E-754785B32EDE}"/>
          </ac:picMkLst>
        </pc:picChg>
        <pc:picChg chg="add mod ord">
          <ac:chgData name="Tomislav Puljic" userId="d3a2650e3dc99e5f" providerId="Windows Live" clId="Web-{F84C6105-1A9F-4793-B02B-6834EA66E9BB}" dt="2021-02-26T09:58:40.150" v="1879" actId="1076"/>
          <ac:picMkLst>
            <pc:docMk/>
            <pc:sldMk cId="949296186" sldId="263"/>
            <ac:picMk id="7" creationId="{A3C73C55-1C35-4C0C-B900-FB414D6F3D9E}"/>
          </ac:picMkLst>
        </pc:picChg>
        <pc:picChg chg="add mod">
          <ac:chgData name="Tomislav Puljic" userId="d3a2650e3dc99e5f" providerId="Windows Live" clId="Web-{F84C6105-1A9F-4793-B02B-6834EA66E9BB}" dt="2021-02-26T09:55:59.959" v="1852" actId="14100"/>
          <ac:picMkLst>
            <pc:docMk/>
            <pc:sldMk cId="949296186" sldId="263"/>
            <ac:picMk id="8" creationId="{21591B2E-C5E6-4395-BACD-58B2540F9943}"/>
          </ac:picMkLst>
        </pc:picChg>
        <pc:picChg chg="add mod">
          <ac:chgData name="Tomislav Puljic" userId="d3a2650e3dc99e5f" providerId="Windows Live" clId="Web-{F84C6105-1A9F-4793-B02B-6834EA66E9BB}" dt="2021-02-26T09:55:49.584" v="1850" actId="14100"/>
          <ac:picMkLst>
            <pc:docMk/>
            <pc:sldMk cId="949296186" sldId="263"/>
            <ac:picMk id="9" creationId="{44B57524-EEAC-46E2-8522-4675A5E03850}"/>
          </ac:picMkLst>
        </pc:picChg>
      </pc:sldChg>
      <pc:sldChg chg="addSp delSp modSp new mod setBg">
        <pc:chgData name="Tomislav Puljic" userId="d3a2650e3dc99e5f" providerId="Windows Live" clId="Web-{F84C6105-1A9F-4793-B02B-6834EA66E9BB}" dt="2021-02-26T10:13:16.976" v="1938" actId="14100"/>
        <pc:sldMkLst>
          <pc:docMk/>
          <pc:sldMk cId="2368642491" sldId="264"/>
        </pc:sldMkLst>
        <pc:spChg chg="mod">
          <ac:chgData name="Tomislav Puljic" userId="d3a2650e3dc99e5f" providerId="Windows Live" clId="Web-{F84C6105-1A9F-4793-B02B-6834EA66E9BB}" dt="2021-02-26T09:02:16.376" v="1305" actId="20577"/>
          <ac:spMkLst>
            <pc:docMk/>
            <pc:sldMk cId="2368642491" sldId="264"/>
            <ac:spMk id="2" creationId="{D9B0C781-AA5B-49D2-9209-92E285EDC1D2}"/>
          </ac:spMkLst>
        </pc:spChg>
        <pc:spChg chg="mod">
          <ac:chgData name="Tomislav Puljic" userId="d3a2650e3dc99e5f" providerId="Windows Live" clId="Web-{F84C6105-1A9F-4793-B02B-6834EA66E9BB}" dt="2021-02-26T09:05:29.317" v="1446" actId="20577"/>
          <ac:spMkLst>
            <pc:docMk/>
            <pc:sldMk cId="2368642491" sldId="264"/>
            <ac:spMk id="3" creationId="{F11E99BD-4A47-4E14-9DE8-D5C6EFB0AB3C}"/>
          </ac:spMkLst>
        </pc:spChg>
        <pc:picChg chg="add mod">
          <ac:chgData name="Tomislav Puljic" userId="d3a2650e3dc99e5f" providerId="Windows Live" clId="Web-{F84C6105-1A9F-4793-B02B-6834EA66E9BB}" dt="2021-02-26T10:13:12.523" v="1937" actId="1076"/>
          <ac:picMkLst>
            <pc:docMk/>
            <pc:sldMk cId="2368642491" sldId="264"/>
            <ac:picMk id="4" creationId="{2B12A3CD-1C54-416A-8430-0FC9C8198D20}"/>
          </ac:picMkLst>
        </pc:picChg>
        <pc:picChg chg="add del mod">
          <ac:chgData name="Tomislav Puljic" userId="d3a2650e3dc99e5f" providerId="Windows Live" clId="Web-{F84C6105-1A9F-4793-B02B-6834EA66E9BB}" dt="2021-02-26T10:12:32.131" v="1929"/>
          <ac:picMkLst>
            <pc:docMk/>
            <pc:sldMk cId="2368642491" sldId="264"/>
            <ac:picMk id="5" creationId="{DB006F31-D80C-4C84-9315-6EC3E5219AB1}"/>
          </ac:picMkLst>
        </pc:picChg>
        <pc:picChg chg="add mod">
          <ac:chgData name="Tomislav Puljic" userId="d3a2650e3dc99e5f" providerId="Windows Live" clId="Web-{F84C6105-1A9F-4793-B02B-6834EA66E9BB}" dt="2021-02-26T10:13:16.976" v="1938" actId="14100"/>
          <ac:picMkLst>
            <pc:docMk/>
            <pc:sldMk cId="2368642491" sldId="264"/>
            <ac:picMk id="6" creationId="{BCFD1C4D-7DFB-44D2-9008-0519003655D3}"/>
          </ac:picMkLst>
        </pc:picChg>
      </pc:sldChg>
      <pc:sldChg chg="modSp new mod setBg">
        <pc:chgData name="Tomislav Puljic" userId="d3a2650e3dc99e5f" providerId="Windows Live" clId="Web-{F84C6105-1A9F-4793-B02B-6834EA66E9BB}" dt="2021-02-26T09:19:52.784" v="1753"/>
        <pc:sldMkLst>
          <pc:docMk/>
          <pc:sldMk cId="4110336724" sldId="265"/>
        </pc:sldMkLst>
        <pc:spChg chg="mod">
          <ac:chgData name="Tomislav Puljic" userId="d3a2650e3dc99e5f" providerId="Windows Live" clId="Web-{F84C6105-1A9F-4793-B02B-6834EA66E9BB}" dt="2021-02-26T09:13:03.933" v="1627" actId="20577"/>
          <ac:spMkLst>
            <pc:docMk/>
            <pc:sldMk cId="4110336724" sldId="265"/>
            <ac:spMk id="2" creationId="{CF390428-D047-4057-8B92-83ABDF0D61A4}"/>
          </ac:spMkLst>
        </pc:spChg>
        <pc:spChg chg="mod">
          <ac:chgData name="Tomislav Puljic" userId="d3a2650e3dc99e5f" providerId="Windows Live" clId="Web-{F84C6105-1A9F-4793-B02B-6834EA66E9BB}" dt="2021-02-26T09:19:46.768" v="1752" actId="20577"/>
          <ac:spMkLst>
            <pc:docMk/>
            <pc:sldMk cId="4110336724" sldId="265"/>
            <ac:spMk id="3" creationId="{48861DB8-B0B9-47FF-A2AA-4B364977DC13}"/>
          </ac:spMkLst>
        </pc:spChg>
      </pc:sldChg>
      <pc:sldMasterChg chg="del delSldLayout">
        <pc:chgData name="Tomislav Puljic" userId="d3a2650e3dc99e5f" providerId="Windows Live" clId="Web-{F84C6105-1A9F-4793-B02B-6834EA66E9BB}" dt="2021-02-26T07:26:25.380" v="0"/>
        <pc:sldMasterMkLst>
          <pc:docMk/>
          <pc:sldMasterMk cId="2585251318" sldId="2147483648"/>
        </pc:sldMasterMkLst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3765679864" sldId="2147483649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739703112" sldId="2147483650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2188215339" sldId="2147483651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1293178062" sldId="2147483652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1748076504" sldId="2147483653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2039718774" sldId="2147483654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837950394" sldId="2147483655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2178566408" sldId="2147483656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2712090430" sldId="2147483657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1620972499" sldId="2147483658"/>
          </pc:sldLayoutMkLst>
        </pc:sldLayoutChg>
        <pc:sldLayoutChg chg="del">
          <pc:chgData name="Tomislav Puljic" userId="d3a2650e3dc99e5f" providerId="Windows Live" clId="Web-{F84C6105-1A9F-4793-B02B-6834EA66E9BB}" dt="2021-02-26T07:26:25.380" v="0"/>
          <pc:sldLayoutMkLst>
            <pc:docMk/>
            <pc:sldMasterMk cId="2585251318" sldId="2147483648"/>
            <pc:sldLayoutMk cId="3757600183" sldId="2147483659"/>
          </pc:sldLayoutMkLst>
        </pc:sldLayoutChg>
      </pc:sldMasterChg>
      <pc:sldMasterChg chg="add del addSldLayout delSldLayout modSldLayout">
        <pc:chgData name="Tomislav Puljic" userId="d3a2650e3dc99e5f" providerId="Windows Live" clId="Web-{F84C6105-1A9F-4793-B02B-6834EA66E9BB}" dt="2021-02-26T07:26:39.334" v="1"/>
        <pc:sldMasterMkLst>
          <pc:docMk/>
          <pc:sldMasterMk cId="2988554811" sldId="2147483660"/>
        </pc:sldMasterMkLst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3814412911" sldId="2147483661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3766189392" sldId="2147483662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1292423064" sldId="2147483663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3448222614" sldId="2147483664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905800142" sldId="2147483665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1718051298" sldId="2147483666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1324439233" sldId="2147483667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2447979995" sldId="2147483668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3451791572" sldId="2147483669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1217629459" sldId="2147483670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39.334" v="1"/>
          <pc:sldLayoutMkLst>
            <pc:docMk/>
            <pc:sldMasterMk cId="2988554811" sldId="2147483660"/>
            <pc:sldLayoutMk cId="1492958060" sldId="2147483671"/>
          </pc:sldLayoutMkLst>
        </pc:sldLayoutChg>
      </pc:sldMasterChg>
      <pc:sldMasterChg chg="add del addSldLayout delSldLayout modSldLayout">
        <pc:chgData name="Tomislav Puljic" userId="d3a2650e3dc99e5f" providerId="Windows Live" clId="Web-{F84C6105-1A9F-4793-B02B-6834EA66E9BB}" dt="2021-02-26T07:26:57.820" v="2"/>
        <pc:sldMasterMkLst>
          <pc:docMk/>
          <pc:sldMasterMk cId="165715148" sldId="2147483672"/>
        </pc:sldMasterMkLst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3970738165" sldId="2147483673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3459318676" sldId="2147483674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3239822866" sldId="2147483675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2995795666" sldId="2147483676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3327920132" sldId="2147483677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2830117392" sldId="2147483678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182981447" sldId="2147483679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3055551667" sldId="2147483680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1304366742" sldId="2147483681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495842753" sldId="2147483682"/>
          </pc:sldLayoutMkLst>
        </pc:sldLayoutChg>
        <pc:sldLayoutChg chg="add del mod replId">
          <pc:chgData name="Tomislav Puljic" userId="d3a2650e3dc99e5f" providerId="Windows Live" clId="Web-{F84C6105-1A9F-4793-B02B-6834EA66E9BB}" dt="2021-02-26T07:26:57.820" v="2"/>
          <pc:sldLayoutMkLst>
            <pc:docMk/>
            <pc:sldMasterMk cId="165715148" sldId="2147483672"/>
            <pc:sldLayoutMk cId="3973844023" sldId="2147483683"/>
          </pc:sldLayoutMkLst>
        </pc:sldLayoutChg>
      </pc:sldMasterChg>
      <pc:sldMasterChg chg="add del addSldLayout delSldLayout modSldLayout">
        <pc:chgData name="Tomislav Puljic" userId="d3a2650e3dc99e5f" providerId="Windows Live" clId="Web-{F84C6105-1A9F-4793-B02B-6834EA66E9BB}" dt="2021-02-26T07:27:03.757" v="3"/>
        <pc:sldMasterMkLst>
          <pc:docMk/>
          <pc:sldMasterMk cId="3963308673" sldId="2147483684"/>
        </pc:sldMasterMkLst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3173984233" sldId="2147483685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131874264" sldId="2147483686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3855116715" sldId="2147483687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2534023170" sldId="2147483688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2544825373" sldId="2147483689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7065298" sldId="2147483690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1898603550" sldId="2147483691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2088159299" sldId="2147483692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3942345394" sldId="2147483693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626647195" sldId="2147483694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1887626761" sldId="2147483695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569685921" sldId="2147483696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1693192480" sldId="2147483697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2075954197" sldId="2147483698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602353711" sldId="2147483699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2762075026" sldId="2147483700"/>
          </pc:sldLayoutMkLst>
        </pc:sldLayoutChg>
        <pc:sldLayoutChg chg="add del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3963308673" sldId="2147483684"/>
            <pc:sldLayoutMk cId="1810747371" sldId="2147483701"/>
          </pc:sldLayoutMkLst>
        </pc:sldLayoutChg>
      </pc:sldMasterChg>
      <pc:sldMasterChg chg="add addSldLayout modSldLayout">
        <pc:chgData name="Tomislav Puljic" userId="d3a2650e3dc99e5f" providerId="Windows Live" clId="Web-{F84C6105-1A9F-4793-B02B-6834EA66E9BB}" dt="2021-02-26T07:27:03.757" v="3"/>
        <pc:sldMasterMkLst>
          <pc:docMk/>
          <pc:sldMasterMk cId="2971012255" sldId="2147483702"/>
        </pc:sldMasterMkLst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4012748980" sldId="2147483703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132383326" sldId="2147483704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392180176" sldId="2147483705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2113960160" sldId="2147483706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1732127990" sldId="2147483707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753737988" sldId="2147483708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1246796480" sldId="2147483709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329012077" sldId="2147483710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3526225847" sldId="2147483711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2183937948" sldId="2147483712"/>
          </pc:sldLayoutMkLst>
        </pc:sldLayoutChg>
        <pc:sldLayoutChg chg="add mod replId">
          <pc:chgData name="Tomislav Puljic" userId="d3a2650e3dc99e5f" providerId="Windows Live" clId="Web-{F84C6105-1A9F-4793-B02B-6834EA66E9BB}" dt="2021-02-26T07:27:03.757" v="3"/>
          <pc:sldLayoutMkLst>
            <pc:docMk/>
            <pc:sldMasterMk cId="2971012255" sldId="2147483702"/>
            <pc:sldLayoutMk cId="4049014517" sldId="2147483713"/>
          </pc:sldLayoutMkLst>
        </pc:sldLayoutChg>
      </pc:sldMasterChg>
    </pc:docChg>
  </pc:docChgLst>
  <pc:docChgLst>
    <pc:chgData name="Tomislav Puljic" userId="d3a2650e3dc99e5f" providerId="Windows Live" clId="Web-{499DF92D-9F93-49A7-B786-395649F72761}"/>
    <pc:docChg chg="modSld sldOrd">
      <pc:chgData name="Tomislav Puljic" userId="d3a2650e3dc99e5f" providerId="Windows Live" clId="Web-{499DF92D-9F93-49A7-B786-395649F72761}" dt="2021-03-01T18:31:07.042" v="36" actId="20577"/>
      <pc:docMkLst>
        <pc:docMk/>
      </pc:docMkLst>
      <pc:sldChg chg="modSp ord">
        <pc:chgData name="Tomislav Puljic" userId="d3a2650e3dc99e5f" providerId="Windows Live" clId="Web-{499DF92D-9F93-49A7-B786-395649F72761}" dt="2021-03-01T18:29:44.116" v="30" actId="20577"/>
        <pc:sldMkLst>
          <pc:docMk/>
          <pc:sldMk cId="341030960" sldId="258"/>
        </pc:sldMkLst>
        <pc:spChg chg="mod">
          <ac:chgData name="Tomislav Puljic" userId="d3a2650e3dc99e5f" providerId="Windows Live" clId="Web-{499DF92D-9F93-49A7-B786-395649F72761}" dt="2021-03-01T18:29:44.116" v="30" actId="20577"/>
          <ac:spMkLst>
            <pc:docMk/>
            <pc:sldMk cId="341030960" sldId="258"/>
            <ac:spMk id="2" creationId="{45461BCC-D947-4522-8E33-33AA8BF7E8FF}"/>
          </ac:spMkLst>
        </pc:spChg>
        <pc:spChg chg="mod">
          <ac:chgData name="Tomislav Puljic" userId="d3a2650e3dc99e5f" providerId="Windows Live" clId="Web-{499DF92D-9F93-49A7-B786-395649F72761}" dt="2021-03-01T18:29:32.693" v="29" actId="20577"/>
          <ac:spMkLst>
            <pc:docMk/>
            <pc:sldMk cId="341030960" sldId="258"/>
            <ac:spMk id="3" creationId="{377156F0-8241-469C-A4B5-B3F5945A54F7}"/>
          </ac:spMkLst>
        </pc:spChg>
      </pc:sldChg>
      <pc:sldChg chg="modSp">
        <pc:chgData name="Tomislav Puljic" userId="d3a2650e3dc99e5f" providerId="Windows Live" clId="Web-{499DF92D-9F93-49A7-B786-395649F72761}" dt="2021-03-01T18:31:07.042" v="36" actId="20577"/>
        <pc:sldMkLst>
          <pc:docMk/>
          <pc:sldMk cId="949296186" sldId="263"/>
        </pc:sldMkLst>
        <pc:spChg chg="mod">
          <ac:chgData name="Tomislav Puljic" userId="d3a2650e3dc99e5f" providerId="Windows Live" clId="Web-{499DF92D-9F93-49A7-B786-395649F72761}" dt="2021-03-01T18:30:23.337" v="32" actId="1076"/>
          <ac:spMkLst>
            <pc:docMk/>
            <pc:sldMk cId="949296186" sldId="263"/>
            <ac:spMk id="2" creationId="{85EED376-0B7A-4990-A23D-31BC631F6EF4}"/>
          </ac:spMkLst>
        </pc:spChg>
        <pc:spChg chg="mod">
          <ac:chgData name="Tomislav Puljic" userId="d3a2650e3dc99e5f" providerId="Windows Live" clId="Web-{499DF92D-9F93-49A7-B786-395649F72761}" dt="2021-03-01T18:30:15.227" v="31" actId="1076"/>
          <ac:spMkLst>
            <pc:docMk/>
            <pc:sldMk cId="949296186" sldId="263"/>
            <ac:spMk id="3" creationId="{D5925BB4-CD46-4E77-8294-05159055D853}"/>
          </ac:spMkLst>
        </pc:spChg>
        <pc:spChg chg="mod">
          <ac:chgData name="Tomislav Puljic" userId="d3a2650e3dc99e5f" providerId="Windows Live" clId="Web-{499DF92D-9F93-49A7-B786-395649F72761}" dt="2021-03-01T18:31:07.042" v="36" actId="20577"/>
          <ac:spMkLst>
            <pc:docMk/>
            <pc:sldMk cId="949296186" sldId="263"/>
            <ac:spMk id="5" creationId="{067C7EBC-44BE-4A3A-AAF1-339513F34A8A}"/>
          </ac:spMkLst>
        </pc:spChg>
      </pc:sldChg>
    </pc:docChg>
  </pc:docChgLst>
  <pc:docChgLst>
    <pc:chgData name="Tomislav Puljic" userId="d3a2650e3dc99e5f" providerId="Windows Live" clId="Web-{5EC8999A-C795-4F2B-AA79-5F1EAA88ADC4}"/>
    <pc:docChg chg="addSld modSld sldOrd">
      <pc:chgData name="Tomislav Puljic" userId="d3a2650e3dc99e5f" providerId="Windows Live" clId="Web-{5EC8999A-C795-4F2B-AA79-5F1EAA88ADC4}" dt="2021-02-26T07:36:07.530" v="3"/>
      <pc:docMkLst>
        <pc:docMk/>
      </pc:docMkLst>
      <pc:sldChg chg="addSp modSp">
        <pc:chgData name="Tomislav Puljic" userId="d3a2650e3dc99e5f" providerId="Windows Live" clId="Web-{5EC8999A-C795-4F2B-AA79-5F1EAA88ADC4}" dt="2021-02-26T07:35:51.936" v="1" actId="1076"/>
        <pc:sldMkLst>
          <pc:docMk/>
          <pc:sldMk cId="1656173227" sldId="257"/>
        </pc:sldMkLst>
        <pc:picChg chg="add mod">
          <ac:chgData name="Tomislav Puljic" userId="d3a2650e3dc99e5f" providerId="Windows Live" clId="Web-{5EC8999A-C795-4F2B-AA79-5F1EAA88ADC4}" dt="2021-02-26T07:35:51.936" v="1" actId="1076"/>
          <ac:picMkLst>
            <pc:docMk/>
            <pc:sldMk cId="1656173227" sldId="257"/>
            <ac:picMk id="2" creationId="{B7ED5C6C-4F1F-4ECB-9535-82F33662DD33}"/>
          </ac:picMkLst>
        </pc:picChg>
      </pc:sldChg>
      <pc:sldChg chg="new ord">
        <pc:chgData name="Tomislav Puljic" userId="d3a2650e3dc99e5f" providerId="Windows Live" clId="Web-{5EC8999A-C795-4F2B-AA79-5F1EAA88ADC4}" dt="2021-02-26T07:36:07.530" v="3"/>
        <pc:sldMkLst>
          <pc:docMk/>
          <pc:sldMk cId="341030960" sldId="258"/>
        </pc:sldMkLst>
      </pc:sldChg>
    </pc:docChg>
  </pc:docChgLst>
  <pc:docChgLst>
    <pc:chgData name="Tomislav Puljic" userId="d3a2650e3dc99e5f" providerId="Windows Live" clId="Web-{E64EC596-C504-437D-B0C9-1A6B80E0BBA9}"/>
    <pc:docChg chg="modSld">
      <pc:chgData name="Tomislav Puljic" userId="d3a2650e3dc99e5f" providerId="Windows Live" clId="Web-{E64EC596-C504-437D-B0C9-1A6B80E0BBA9}" dt="2021-02-26T08:03:48.527" v="2" actId="20577"/>
      <pc:docMkLst>
        <pc:docMk/>
      </pc:docMkLst>
      <pc:sldChg chg="modSp">
        <pc:chgData name="Tomislav Puljic" userId="d3a2650e3dc99e5f" providerId="Windows Live" clId="Web-{E64EC596-C504-437D-B0C9-1A6B80E0BBA9}" dt="2021-02-26T08:03:48.527" v="2" actId="20577"/>
        <pc:sldMkLst>
          <pc:docMk/>
          <pc:sldMk cId="341030960" sldId="258"/>
        </pc:sldMkLst>
        <pc:spChg chg="mod">
          <ac:chgData name="Tomislav Puljic" userId="d3a2650e3dc99e5f" providerId="Windows Live" clId="Web-{E64EC596-C504-437D-B0C9-1A6B80E0BBA9}" dt="2021-02-26T08:03:48.527" v="2" actId="20577"/>
          <ac:spMkLst>
            <pc:docMk/>
            <pc:sldMk cId="341030960" sldId="258"/>
            <ac:spMk id="3" creationId="{377156F0-8241-469C-A4B5-B3F5945A54F7}"/>
          </ac:spMkLst>
        </pc:spChg>
      </pc:sldChg>
    </pc:docChg>
  </pc:docChgLst>
  <pc:docChgLst>
    <pc:chgData name="Tomislav Puljic" userId="d3a2650e3dc99e5f" providerId="Windows Live" clId="Web-{2F0B235B-4B4E-43A4-B4A1-58AF1F2FC548}"/>
    <pc:docChg chg="modSld sldOrd">
      <pc:chgData name="Tomislav Puljic" userId="d3a2650e3dc99e5f" providerId="Windows Live" clId="Web-{2F0B235B-4B4E-43A4-B4A1-58AF1F2FC548}" dt="2021-03-01T08:46:04.347" v="132" actId="20577"/>
      <pc:docMkLst>
        <pc:docMk/>
      </pc:docMkLst>
      <pc:sldChg chg="modSp ord">
        <pc:chgData name="Tomislav Puljic" userId="d3a2650e3dc99e5f" providerId="Windows Live" clId="Web-{2F0B235B-4B4E-43A4-B4A1-58AF1F2FC548}" dt="2021-03-01T08:03:32.199" v="119" actId="14100"/>
        <pc:sldMkLst>
          <pc:docMk/>
          <pc:sldMk cId="341030960" sldId="258"/>
        </pc:sldMkLst>
        <pc:spChg chg="mod">
          <ac:chgData name="Tomislav Puljic" userId="d3a2650e3dc99e5f" providerId="Windows Live" clId="Web-{2F0B235B-4B4E-43A4-B4A1-58AF1F2FC548}" dt="2021-03-01T07:55:38.518" v="76" actId="1076"/>
          <ac:spMkLst>
            <pc:docMk/>
            <pc:sldMk cId="341030960" sldId="258"/>
            <ac:spMk id="2" creationId="{45461BCC-D947-4522-8E33-33AA8BF7E8FF}"/>
          </ac:spMkLst>
        </pc:spChg>
        <pc:spChg chg="mod">
          <ac:chgData name="Tomislav Puljic" userId="d3a2650e3dc99e5f" providerId="Windows Live" clId="Web-{2F0B235B-4B4E-43A4-B4A1-58AF1F2FC548}" dt="2021-03-01T08:03:32.199" v="119" actId="14100"/>
          <ac:spMkLst>
            <pc:docMk/>
            <pc:sldMk cId="341030960" sldId="258"/>
            <ac:spMk id="3" creationId="{377156F0-8241-469C-A4B5-B3F5945A54F7}"/>
          </ac:spMkLst>
        </pc:spChg>
      </pc:sldChg>
      <pc:sldChg chg="modSp">
        <pc:chgData name="Tomislav Puljic" userId="d3a2650e3dc99e5f" providerId="Windows Live" clId="Web-{2F0B235B-4B4E-43A4-B4A1-58AF1F2FC548}" dt="2021-03-01T08:44:17.252" v="122" actId="20577"/>
        <pc:sldMkLst>
          <pc:docMk/>
          <pc:sldMk cId="3465119282" sldId="261"/>
        </pc:sldMkLst>
        <pc:spChg chg="mod">
          <ac:chgData name="Tomislav Puljic" userId="d3a2650e3dc99e5f" providerId="Windows Live" clId="Web-{2F0B235B-4B4E-43A4-B4A1-58AF1F2FC548}" dt="2021-03-01T08:44:17.252" v="122" actId="20577"/>
          <ac:spMkLst>
            <pc:docMk/>
            <pc:sldMk cId="3465119282" sldId="261"/>
            <ac:spMk id="3" creationId="{33B17C69-C738-4754-815B-B466059EAC3F}"/>
          </ac:spMkLst>
        </pc:spChg>
      </pc:sldChg>
      <pc:sldChg chg="modSp">
        <pc:chgData name="Tomislav Puljic" userId="d3a2650e3dc99e5f" providerId="Windows Live" clId="Web-{2F0B235B-4B4E-43A4-B4A1-58AF1F2FC548}" dt="2021-03-01T08:44:55.159" v="124" actId="20577"/>
        <pc:sldMkLst>
          <pc:docMk/>
          <pc:sldMk cId="1496599391" sldId="262"/>
        </pc:sldMkLst>
        <pc:spChg chg="mod">
          <ac:chgData name="Tomislav Puljic" userId="d3a2650e3dc99e5f" providerId="Windows Live" clId="Web-{2F0B235B-4B4E-43A4-B4A1-58AF1F2FC548}" dt="2021-03-01T08:44:55.159" v="124" actId="20577"/>
          <ac:spMkLst>
            <pc:docMk/>
            <pc:sldMk cId="1496599391" sldId="262"/>
            <ac:spMk id="3" creationId="{3F9518FA-EDDB-4218-872B-57A71E1A85B2}"/>
          </ac:spMkLst>
        </pc:spChg>
      </pc:sldChg>
      <pc:sldChg chg="modSp">
        <pc:chgData name="Tomislav Puljic" userId="d3a2650e3dc99e5f" providerId="Windows Live" clId="Web-{2F0B235B-4B4E-43A4-B4A1-58AF1F2FC548}" dt="2021-03-01T08:46:04.347" v="132" actId="20577"/>
        <pc:sldMkLst>
          <pc:docMk/>
          <pc:sldMk cId="949296186" sldId="263"/>
        </pc:sldMkLst>
        <pc:spChg chg="mod">
          <ac:chgData name="Tomislav Puljic" userId="d3a2650e3dc99e5f" providerId="Windows Live" clId="Web-{2F0B235B-4B4E-43A4-B4A1-58AF1F2FC548}" dt="2021-03-01T08:45:51.925" v="131" actId="1076"/>
          <ac:spMkLst>
            <pc:docMk/>
            <pc:sldMk cId="949296186" sldId="263"/>
            <ac:spMk id="2" creationId="{85EED376-0B7A-4990-A23D-31BC631F6EF4}"/>
          </ac:spMkLst>
        </pc:spChg>
        <pc:spChg chg="mod">
          <ac:chgData name="Tomislav Puljic" userId="d3a2650e3dc99e5f" providerId="Windows Live" clId="Web-{2F0B235B-4B4E-43A4-B4A1-58AF1F2FC548}" dt="2021-03-01T08:46:04.347" v="132" actId="20577"/>
          <ac:spMkLst>
            <pc:docMk/>
            <pc:sldMk cId="949296186" sldId="263"/>
            <ac:spMk id="3" creationId="{D5925BB4-CD46-4E77-8294-05159055D853}"/>
          </ac:spMkLst>
        </pc:spChg>
        <pc:spChg chg="mod">
          <ac:chgData name="Tomislav Puljic" userId="d3a2650e3dc99e5f" providerId="Windows Live" clId="Web-{2F0B235B-4B4E-43A4-B4A1-58AF1F2FC548}" dt="2021-03-01T08:45:25.675" v="128" actId="14100"/>
          <ac:spMkLst>
            <pc:docMk/>
            <pc:sldMk cId="949296186" sldId="263"/>
            <ac:spMk id="5" creationId="{067C7EBC-44BE-4A3A-AAF1-339513F34A8A}"/>
          </ac:spMkLst>
        </pc:spChg>
      </pc:sldChg>
    </pc:docChg>
  </pc:docChgLst>
  <pc:docChgLst>
    <pc:chgData name="Tomislav Puljic" userId="d3a2650e3dc99e5f" providerId="Windows Live" clId="Web-{0C65DDED-196A-44FC-BD22-6E5CC1953FC7}"/>
    <pc:docChg chg="modSld">
      <pc:chgData name="Tomislav Puljic" userId="d3a2650e3dc99e5f" providerId="Windows Live" clId="Web-{0C65DDED-196A-44FC-BD22-6E5CC1953FC7}" dt="2021-03-01T19:23:08.147" v="14" actId="20577"/>
      <pc:docMkLst>
        <pc:docMk/>
      </pc:docMkLst>
      <pc:sldChg chg="modSp">
        <pc:chgData name="Tomislav Puljic" userId="d3a2650e3dc99e5f" providerId="Windows Live" clId="Web-{0C65DDED-196A-44FC-BD22-6E5CC1953FC7}" dt="2021-03-01T19:23:08.147" v="14" actId="20577"/>
        <pc:sldMkLst>
          <pc:docMk/>
          <pc:sldMk cId="341030960" sldId="258"/>
        </pc:sldMkLst>
        <pc:spChg chg="mod">
          <ac:chgData name="Tomislav Puljic" userId="d3a2650e3dc99e5f" providerId="Windows Live" clId="Web-{0C65DDED-196A-44FC-BD22-6E5CC1953FC7}" dt="2021-03-01T19:23:08.147" v="14" actId="20577"/>
          <ac:spMkLst>
            <pc:docMk/>
            <pc:sldMk cId="341030960" sldId="258"/>
            <ac:spMk id="3" creationId="{377156F0-8241-469C-A4B5-B3F5945A54F7}"/>
          </ac:spMkLst>
        </pc:spChg>
      </pc:sldChg>
    </pc:docChg>
  </pc:docChgLst>
  <pc:docChgLst>
    <pc:chgData name="Tomislav Puljic" userId="d3a2650e3dc99e5f" providerId="Windows Live" clId="Web-{5D5050C1-D68B-4A3B-B157-5E3338E28B41}"/>
    <pc:docChg chg="addSld delSld modSld sldOrd addMainMaster delMainMaster">
      <pc:chgData name="Tomislav Puljic" userId="d3a2650e3dc99e5f" providerId="Windows Live" clId="Web-{5D5050C1-D68B-4A3B-B157-5E3338E28B41}" dt="2021-02-26T08:00:07.318" v="46" actId="20577"/>
      <pc:docMkLst>
        <pc:docMk/>
      </pc:docMkLst>
      <pc:sldChg chg="addSp delSp modSp del mod setBg modClrScheme chgLayout">
        <pc:chgData name="Tomislav Puljic" userId="d3a2650e3dc99e5f" providerId="Windows Live" clId="Web-{5D5050C1-D68B-4A3B-B157-5E3338E28B41}" dt="2021-02-26T07:40:36.750" v="31"/>
        <pc:sldMkLst>
          <pc:docMk/>
          <pc:sldMk cId="414714023" sldId="256"/>
        </pc:sldMkLst>
        <pc:spChg chg="mod ord">
          <ac:chgData name="Tomislav Puljic" userId="d3a2650e3dc99e5f" providerId="Windows Live" clId="Web-{5D5050C1-D68B-4A3B-B157-5E3338E28B41}" dt="2021-02-26T07:39:41.952" v="28"/>
          <ac:spMkLst>
            <pc:docMk/>
            <pc:sldMk cId="414714023" sldId="256"/>
            <ac:spMk id="2" creationId="{00000000-0000-0000-0000-000000000000}"/>
          </ac:spMkLst>
        </pc:spChg>
        <pc:spChg chg="mod ord">
          <ac:chgData name="Tomislav Puljic" userId="d3a2650e3dc99e5f" providerId="Windows Live" clId="Web-{5D5050C1-D68B-4A3B-B157-5E3338E28B41}" dt="2021-02-26T07:39:41.952" v="28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Tomislav Puljic" userId="d3a2650e3dc99e5f" providerId="Windows Live" clId="Web-{5D5050C1-D68B-4A3B-B157-5E3338E28B41}" dt="2021-02-26T07:39:41.952" v="28"/>
          <ac:spMkLst>
            <pc:docMk/>
            <pc:sldMk cId="414714023" sldId="256"/>
            <ac:spMk id="5" creationId="{FB5B0058-AF13-4859-B429-4EDDE2A26F7F}"/>
          </ac:spMkLst>
        </pc:spChg>
        <pc:spChg chg="add del">
          <ac:chgData name="Tomislav Puljic" userId="d3a2650e3dc99e5f" providerId="Windows Live" clId="Web-{5D5050C1-D68B-4A3B-B157-5E3338E28B41}" dt="2021-02-26T07:39:33.113" v="27"/>
          <ac:spMkLst>
            <pc:docMk/>
            <pc:sldMk cId="414714023" sldId="256"/>
            <ac:spMk id="8" creationId="{23962611-DFD5-4092-AAFD-559E3DFCE2C9}"/>
          </ac:spMkLst>
        </pc:spChg>
        <pc:picChg chg="add del">
          <ac:chgData name="Tomislav Puljic" userId="d3a2650e3dc99e5f" providerId="Windows Live" clId="Web-{5D5050C1-D68B-4A3B-B157-5E3338E28B41}" dt="2021-02-26T07:39:33.113" v="27"/>
          <ac:picMkLst>
            <pc:docMk/>
            <pc:sldMk cId="414714023" sldId="256"/>
            <ac:picMk id="10" creationId="{2270F1FA-0425-408F-9861-80BF5AFB276D}"/>
          </ac:picMkLst>
        </pc:picChg>
        <pc:cxnChg chg="add">
          <ac:chgData name="Tomislav Puljic" userId="d3a2650e3dc99e5f" providerId="Windows Live" clId="Web-{5D5050C1-D68B-4A3B-B157-5E3338E28B41}" dt="2021-02-26T07:39:41.952" v="28"/>
          <ac:cxnSpMkLst>
            <pc:docMk/>
            <pc:sldMk cId="414714023" sldId="256"/>
            <ac:cxnSpMk id="6" creationId="{E6D6B450-4278-45B8-88C7-C061710E3C7E}"/>
          </ac:cxnSpMkLst>
        </pc:cxnChg>
        <pc:cxnChg chg="add">
          <ac:chgData name="Tomislav Puljic" userId="d3a2650e3dc99e5f" providerId="Windows Live" clId="Web-{5D5050C1-D68B-4A3B-B157-5E3338E28B41}" dt="2021-02-26T07:39:41.952" v="28"/>
          <ac:cxnSpMkLst>
            <pc:docMk/>
            <pc:sldMk cId="414714023" sldId="256"/>
            <ac:cxnSpMk id="12" creationId="{EE7CEFB9-5672-4FC6-981B-C8DA3FE08EA2}"/>
          </ac:cxnSpMkLst>
        </pc:cxnChg>
        <pc:cxnChg chg="add">
          <ac:chgData name="Tomislav Puljic" userId="d3a2650e3dc99e5f" providerId="Windows Live" clId="Web-{5D5050C1-D68B-4A3B-B157-5E3338E28B41}" dt="2021-02-26T07:39:41.952" v="28"/>
          <ac:cxnSpMkLst>
            <pc:docMk/>
            <pc:sldMk cId="414714023" sldId="256"/>
            <ac:cxnSpMk id="14" creationId="{74234A4C-A256-4139-A5F4-27078F0D6796}"/>
          </ac:cxnSpMkLst>
        </pc:cxnChg>
      </pc:sldChg>
      <pc:sldChg chg="mod modClrScheme chgLayout">
        <pc:chgData name="Tomislav Puljic" userId="d3a2650e3dc99e5f" providerId="Windows Live" clId="Web-{5D5050C1-D68B-4A3B-B157-5E3338E28B41}" dt="2021-02-26T07:38:46.729" v="23"/>
        <pc:sldMkLst>
          <pc:docMk/>
          <pc:sldMk cId="1656173227" sldId="257"/>
        </pc:sldMkLst>
      </pc:sldChg>
      <pc:sldChg chg="addSp delSp modSp mod setBg modClrScheme setClrOvrMap delDesignElem chgLayout">
        <pc:chgData name="Tomislav Puljic" userId="d3a2650e3dc99e5f" providerId="Windows Live" clId="Web-{5D5050C1-D68B-4A3B-B157-5E3338E28B41}" dt="2021-02-26T08:00:07.318" v="46" actId="20577"/>
        <pc:sldMkLst>
          <pc:docMk/>
          <pc:sldMk cId="341030960" sldId="258"/>
        </pc:sldMkLst>
        <pc:spChg chg="mod ord">
          <ac:chgData name="Tomislav Puljic" userId="d3a2650e3dc99e5f" providerId="Windows Live" clId="Web-{5D5050C1-D68B-4A3B-B157-5E3338E28B41}" dt="2021-02-26T07:39:08.787" v="25" actId="20577"/>
          <ac:spMkLst>
            <pc:docMk/>
            <pc:sldMk cId="341030960" sldId="258"/>
            <ac:spMk id="2" creationId="{45461BCC-D947-4522-8E33-33AA8BF7E8FF}"/>
          </ac:spMkLst>
        </pc:spChg>
        <pc:spChg chg="mod ord">
          <ac:chgData name="Tomislav Puljic" userId="d3a2650e3dc99e5f" providerId="Windows Live" clId="Web-{5D5050C1-D68B-4A3B-B157-5E3338E28B41}" dt="2021-02-26T08:00:07.318" v="46" actId="20577"/>
          <ac:spMkLst>
            <pc:docMk/>
            <pc:sldMk cId="341030960" sldId="258"/>
            <ac:spMk id="3" creationId="{377156F0-8241-469C-A4B5-B3F5945A54F7}"/>
          </ac:spMkLst>
        </pc:spChg>
        <pc:spChg chg="add del">
          <ac:chgData name="Tomislav Puljic" userId="d3a2650e3dc99e5f" providerId="Windows Live" clId="Web-{5D5050C1-D68B-4A3B-B157-5E3338E28B41}" dt="2021-02-26T07:37:56.518" v="19"/>
          <ac:spMkLst>
            <pc:docMk/>
            <pc:sldMk cId="341030960" sldId="258"/>
            <ac:spMk id="8" creationId="{E001500C-A1A5-4375-A2D5-17B9940C8652}"/>
          </ac:spMkLst>
        </pc:spChg>
        <pc:spChg chg="add del">
          <ac:chgData name="Tomislav Puljic" userId="d3a2650e3dc99e5f" providerId="Windows Live" clId="Web-{5D5050C1-D68B-4A3B-B157-5E3338E28B41}" dt="2021-02-26T07:37:56.518" v="19"/>
          <ac:spMkLst>
            <pc:docMk/>
            <pc:sldMk cId="341030960" sldId="258"/>
            <ac:spMk id="10" creationId="{98E1F8CE-D0B9-46E1-9994-B0EB7F220CD9}"/>
          </ac:spMkLst>
        </pc:spChg>
      </pc:sldChg>
      <pc:sldChg chg="modSp new mod ord setBg">
        <pc:chgData name="Tomislav Puljic" userId="d3a2650e3dc99e5f" providerId="Windows Live" clId="Web-{5D5050C1-D68B-4A3B-B157-5E3338E28B41}" dt="2021-02-26T07:41:44.173" v="42"/>
        <pc:sldMkLst>
          <pc:docMk/>
          <pc:sldMk cId="555609870" sldId="259"/>
        </pc:sldMkLst>
        <pc:spChg chg="mod">
          <ac:chgData name="Tomislav Puljic" userId="d3a2650e3dc99e5f" providerId="Windows Live" clId="Web-{5D5050C1-D68B-4A3B-B157-5E3338E28B41}" dt="2021-02-26T07:41:30.673" v="41" actId="20577"/>
          <ac:spMkLst>
            <pc:docMk/>
            <pc:sldMk cId="555609870" sldId="259"/>
            <ac:spMk id="2" creationId="{4BE116F4-4D22-47B4-A628-373B8650A145}"/>
          </ac:spMkLst>
        </pc:spChg>
      </pc:sldChg>
      <pc:sldMasterChg chg="del delSldLayout">
        <pc:chgData name="Tomislav Puljic" userId="d3a2650e3dc99e5f" providerId="Windows Live" clId="Web-{5D5050C1-D68B-4A3B-B157-5E3338E28B41}" dt="2021-02-26T07:37:56.518" v="19"/>
        <pc:sldMasterMkLst>
          <pc:docMk/>
          <pc:sldMasterMk cId="2971012255" sldId="2147483702"/>
        </pc:sldMasterMkLst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4012748980" sldId="2147483703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132383326" sldId="2147483704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392180176" sldId="2147483705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2113960160" sldId="2147483706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1732127990" sldId="2147483707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753737988" sldId="2147483708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1246796480" sldId="2147483709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329012077" sldId="2147483710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3526225847" sldId="2147483711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2183937948" sldId="2147483712"/>
          </pc:sldLayoutMkLst>
        </pc:sldLayoutChg>
        <pc:sldLayoutChg chg="del">
          <pc:chgData name="Tomislav Puljic" userId="d3a2650e3dc99e5f" providerId="Windows Live" clId="Web-{5D5050C1-D68B-4A3B-B157-5E3338E28B41}" dt="2021-02-26T07:37:56.518" v="19"/>
          <pc:sldLayoutMkLst>
            <pc:docMk/>
            <pc:sldMasterMk cId="2971012255" sldId="2147483702"/>
            <pc:sldLayoutMk cId="4049014517" sldId="2147483713"/>
          </pc:sldLayoutMkLst>
        </pc:sldLayoutChg>
      </pc:sldMasterChg>
      <pc:sldMasterChg chg="add del addSldLayout delSldLayout modSldLayout">
        <pc:chgData name="Tomislav Puljic" userId="d3a2650e3dc99e5f" providerId="Windows Live" clId="Web-{5D5050C1-D68B-4A3B-B157-5E3338E28B41}" dt="2021-02-26T07:38:25.432" v="21"/>
        <pc:sldMasterMkLst>
          <pc:docMk/>
          <pc:sldMasterMk cId="3750445543" sldId="2147483714"/>
        </pc:sldMasterMkLst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3424718213" sldId="2147483715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4231468078" sldId="2147483716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4091965198" sldId="2147483717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1037075207" sldId="2147483718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1255863436" sldId="2147483719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1583138849" sldId="2147483720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3533499697" sldId="2147483721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3531494482" sldId="2147483722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2787878726" sldId="2147483723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3490543235" sldId="2147483724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25.432" v="21"/>
          <pc:sldLayoutMkLst>
            <pc:docMk/>
            <pc:sldMasterMk cId="3750445543" sldId="2147483714"/>
            <pc:sldLayoutMk cId="368655916" sldId="2147483725"/>
          </pc:sldLayoutMkLst>
        </pc:sldLayoutChg>
      </pc:sldMasterChg>
      <pc:sldMasterChg chg="add del addSldLayout delSldLayout modSldLayout">
        <pc:chgData name="Tomislav Puljic" userId="d3a2650e3dc99e5f" providerId="Windows Live" clId="Web-{5D5050C1-D68B-4A3B-B157-5E3338E28B41}" dt="2021-02-26T07:38:36.526" v="22"/>
        <pc:sldMasterMkLst>
          <pc:docMk/>
          <pc:sldMasterMk cId="804351072" sldId="2147483726"/>
        </pc:sldMasterMkLst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354098026" sldId="2147483727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773371412" sldId="2147483728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3751858662" sldId="2147483729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911024146" sldId="2147483730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1129016400" sldId="2147483731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4176636113" sldId="2147483732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183255137" sldId="2147483733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1292050409" sldId="2147483734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4157943551" sldId="2147483735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2458742721" sldId="2147483736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4082278826" sldId="2147483737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2397830625" sldId="2147483738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3377455037" sldId="2147483739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36.526" v="22"/>
          <pc:sldLayoutMkLst>
            <pc:docMk/>
            <pc:sldMasterMk cId="804351072" sldId="2147483726"/>
            <pc:sldLayoutMk cId="4183270852" sldId="2147483740"/>
          </pc:sldLayoutMkLst>
        </pc:sldLayoutChg>
      </pc:sldMasterChg>
      <pc:sldMasterChg chg="add del addSldLayout delSldLayout modSldLayout">
        <pc:chgData name="Tomislav Puljic" userId="d3a2650e3dc99e5f" providerId="Windows Live" clId="Web-{5D5050C1-D68B-4A3B-B157-5E3338E28B41}" dt="2021-02-26T07:38:46.729" v="23"/>
        <pc:sldMasterMkLst>
          <pc:docMk/>
          <pc:sldMasterMk cId="1472034419" sldId="2147483741"/>
        </pc:sldMasterMkLst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938670176" sldId="2147483742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1425428566" sldId="2147483743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168951611" sldId="2147483744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3654434192" sldId="2147483745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4077343915" sldId="2147483746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614488154" sldId="2147483747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2463194013" sldId="2147483748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1737392817" sldId="2147483749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3041756229" sldId="2147483750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3415805012" sldId="2147483751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1341251072" sldId="2147483752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473173695" sldId="2147483753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904145132" sldId="2147483754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3220086345" sldId="2147483755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826759847" sldId="2147483756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2557426995" sldId="2147483757"/>
          </pc:sldLayoutMkLst>
        </pc:sldLayoutChg>
        <pc:sldLayoutChg chg="add del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1472034419" sldId="2147483741"/>
            <pc:sldLayoutMk cId="117014703" sldId="2147483758"/>
          </pc:sldLayoutMkLst>
        </pc:sldLayoutChg>
      </pc:sldMasterChg>
      <pc:sldMasterChg chg="add addSldLayout modSldLayout">
        <pc:chgData name="Tomislav Puljic" userId="d3a2650e3dc99e5f" providerId="Windows Live" clId="Web-{5D5050C1-D68B-4A3B-B157-5E3338E28B41}" dt="2021-02-26T07:38:46.729" v="23"/>
        <pc:sldMasterMkLst>
          <pc:docMk/>
          <pc:sldMasterMk cId="2313912838" sldId="2147483759"/>
        </pc:sldMasterMkLst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2225020216" sldId="2147483760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284316231" sldId="2147483761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1156772331" sldId="2147483762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3291913785" sldId="2147483763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928998578" sldId="2147483764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2490764879" sldId="2147483765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1165122721" sldId="2147483766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3319755186" sldId="2147483767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604451979" sldId="2147483768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3030053206" sldId="2147483769"/>
          </pc:sldLayoutMkLst>
        </pc:sldLayoutChg>
        <pc:sldLayoutChg chg="add mod replId">
          <pc:chgData name="Tomislav Puljic" userId="d3a2650e3dc99e5f" providerId="Windows Live" clId="Web-{5D5050C1-D68B-4A3B-B157-5E3338E28B41}" dt="2021-02-26T07:38:46.729" v="23"/>
          <pc:sldLayoutMkLst>
            <pc:docMk/>
            <pc:sldMasterMk cId="2313912838" sldId="2147483759"/>
            <pc:sldLayoutMk cId="977347843" sldId="2147483770"/>
          </pc:sldLayoutMkLst>
        </pc:sldLayoutChg>
      </pc:sldMasterChg>
    </pc:docChg>
  </pc:docChgLst>
  <pc:docChgLst>
    <pc:chgData name="Tomislav Puljic" userId="d3a2650e3dc99e5f" providerId="Windows Live" clId="Web-{2542FEA4-3A5D-4BCA-B1D7-5F673A6AFE70}"/>
    <pc:docChg chg="modSld">
      <pc:chgData name="Tomislav Puljic" userId="d3a2650e3dc99e5f" providerId="Windows Live" clId="Web-{2542FEA4-3A5D-4BCA-B1D7-5F673A6AFE70}" dt="2021-02-28T11:59:18.824" v="150" actId="20577"/>
      <pc:docMkLst>
        <pc:docMk/>
      </pc:docMkLst>
      <pc:sldChg chg="modSp">
        <pc:chgData name="Tomislav Puljic" userId="d3a2650e3dc99e5f" providerId="Windows Live" clId="Web-{2542FEA4-3A5D-4BCA-B1D7-5F673A6AFE70}" dt="2021-02-28T11:55:41.219" v="129" actId="14100"/>
        <pc:sldMkLst>
          <pc:docMk/>
          <pc:sldMk cId="1656173227" sldId="257"/>
        </pc:sldMkLst>
        <pc:spChg chg="mod">
          <ac:chgData name="Tomislav Puljic" userId="d3a2650e3dc99e5f" providerId="Windows Live" clId="Web-{2542FEA4-3A5D-4BCA-B1D7-5F673A6AFE70}" dt="2021-02-28T11:55:41.219" v="129" actId="14100"/>
          <ac:spMkLst>
            <pc:docMk/>
            <pc:sldMk cId="1656173227" sldId="257"/>
            <ac:spMk id="3" creationId="{88A87665-CE66-4CF7-872D-FA0052474F75}"/>
          </ac:spMkLst>
        </pc:spChg>
      </pc:sldChg>
      <pc:sldChg chg="modSp">
        <pc:chgData name="Tomislav Puljic" userId="d3a2650e3dc99e5f" providerId="Windows Live" clId="Web-{2542FEA4-3A5D-4BCA-B1D7-5F673A6AFE70}" dt="2021-02-28T11:55:00.670" v="124" actId="20577"/>
        <pc:sldMkLst>
          <pc:docMk/>
          <pc:sldMk cId="341030960" sldId="258"/>
        </pc:sldMkLst>
        <pc:spChg chg="mod">
          <ac:chgData name="Tomislav Puljic" userId="d3a2650e3dc99e5f" providerId="Windows Live" clId="Web-{2542FEA4-3A5D-4BCA-B1D7-5F673A6AFE70}" dt="2021-02-28T11:55:00.670" v="124" actId="20577"/>
          <ac:spMkLst>
            <pc:docMk/>
            <pc:sldMk cId="341030960" sldId="258"/>
            <ac:spMk id="2" creationId="{45461BCC-D947-4522-8E33-33AA8BF7E8FF}"/>
          </ac:spMkLst>
        </pc:spChg>
      </pc:sldChg>
      <pc:sldChg chg="addSp delSp modSp">
        <pc:chgData name="Tomislav Puljic" userId="d3a2650e3dc99e5f" providerId="Windows Live" clId="Web-{2542FEA4-3A5D-4BCA-B1D7-5F673A6AFE70}" dt="2021-02-28T11:54:11.699" v="121" actId="20577"/>
        <pc:sldMkLst>
          <pc:docMk/>
          <pc:sldMk cId="555609870" sldId="259"/>
        </pc:sldMkLst>
        <pc:spChg chg="mod">
          <ac:chgData name="Tomislav Puljic" userId="d3a2650e3dc99e5f" providerId="Windows Live" clId="Web-{2542FEA4-3A5D-4BCA-B1D7-5F673A6AFE70}" dt="2021-02-28T11:54:07.025" v="120" actId="20577"/>
          <ac:spMkLst>
            <pc:docMk/>
            <pc:sldMk cId="555609870" sldId="259"/>
            <ac:spMk id="2" creationId="{4BE116F4-4D22-47B4-A628-373B8650A145}"/>
          </ac:spMkLst>
        </pc:spChg>
        <pc:spChg chg="add mod">
          <ac:chgData name="Tomislav Puljic" userId="d3a2650e3dc99e5f" providerId="Windows Live" clId="Web-{2542FEA4-3A5D-4BCA-B1D7-5F673A6AFE70}" dt="2021-02-28T11:54:11.699" v="121" actId="20577"/>
          <ac:spMkLst>
            <pc:docMk/>
            <pc:sldMk cId="555609870" sldId="259"/>
            <ac:spMk id="10" creationId="{96A306A3-B6EC-423A-A90C-2FFB7506FB95}"/>
          </ac:spMkLst>
        </pc:spChg>
        <pc:picChg chg="add del mod">
          <ac:chgData name="Tomislav Puljic" userId="d3a2650e3dc99e5f" providerId="Windows Live" clId="Web-{2542FEA4-3A5D-4BCA-B1D7-5F673A6AFE70}" dt="2021-02-28T11:32:12.075" v="14"/>
          <ac:picMkLst>
            <pc:docMk/>
            <pc:sldMk cId="555609870" sldId="259"/>
            <ac:picMk id="3" creationId="{B3FC685C-13D0-4F7B-AB4E-19649C088915}"/>
          </ac:picMkLst>
        </pc:picChg>
        <pc:picChg chg="add del mod">
          <ac:chgData name="Tomislav Puljic" userId="d3a2650e3dc99e5f" providerId="Windows Live" clId="Web-{2542FEA4-3A5D-4BCA-B1D7-5F673A6AFE70}" dt="2021-02-28T11:32:46.359" v="16"/>
          <ac:picMkLst>
            <pc:docMk/>
            <pc:sldMk cId="555609870" sldId="259"/>
            <ac:picMk id="4" creationId="{6567CF29-33E9-449E-9BF4-07EE912C1780}"/>
          </ac:picMkLst>
        </pc:picChg>
        <pc:picChg chg="mod">
          <ac:chgData name="Tomislav Puljic" userId="d3a2650e3dc99e5f" providerId="Windows Live" clId="Web-{2542FEA4-3A5D-4BCA-B1D7-5F673A6AFE70}" dt="2021-02-28T11:46:28.602" v="90" actId="1076"/>
          <ac:picMkLst>
            <pc:docMk/>
            <pc:sldMk cId="555609870" sldId="259"/>
            <ac:picMk id="5" creationId="{5B758C5E-F79D-4342-966B-E812A044C6F2}"/>
          </ac:picMkLst>
        </pc:picChg>
        <pc:picChg chg="del">
          <ac:chgData name="Tomislav Puljic" userId="d3a2650e3dc99e5f" providerId="Windows Live" clId="Web-{2542FEA4-3A5D-4BCA-B1D7-5F673A6AFE70}" dt="2021-02-28T11:30:41.649" v="0"/>
          <ac:picMkLst>
            <pc:docMk/>
            <pc:sldMk cId="555609870" sldId="259"/>
            <ac:picMk id="6" creationId="{D2445D7E-979E-4AD8-82F3-E062BEEF27E6}"/>
          </ac:picMkLst>
        </pc:picChg>
        <pc:picChg chg="del">
          <ac:chgData name="Tomislav Puljic" userId="d3a2650e3dc99e5f" providerId="Windows Live" clId="Web-{2542FEA4-3A5D-4BCA-B1D7-5F673A6AFE70}" dt="2021-02-28T11:30:44.133" v="1"/>
          <ac:picMkLst>
            <pc:docMk/>
            <pc:sldMk cId="555609870" sldId="259"/>
            <ac:picMk id="7" creationId="{41953903-04F8-49DF-9F69-96B4C86321B6}"/>
          </ac:picMkLst>
        </pc:picChg>
        <pc:picChg chg="mod">
          <ac:chgData name="Tomislav Puljic" userId="d3a2650e3dc99e5f" providerId="Windows Live" clId="Web-{2542FEA4-3A5D-4BCA-B1D7-5F673A6AFE70}" dt="2021-02-28T11:30:50.399" v="2" actId="1076"/>
          <ac:picMkLst>
            <pc:docMk/>
            <pc:sldMk cId="555609870" sldId="259"/>
            <ac:picMk id="8" creationId="{04135CD9-C604-41E6-B5A3-8675F7524C59}"/>
          </ac:picMkLst>
        </pc:picChg>
        <pc:picChg chg="mod">
          <ac:chgData name="Tomislav Puljic" userId="d3a2650e3dc99e5f" providerId="Windows Live" clId="Web-{2542FEA4-3A5D-4BCA-B1D7-5F673A6AFE70}" dt="2021-02-28T11:46:12.038" v="89" actId="1076"/>
          <ac:picMkLst>
            <pc:docMk/>
            <pc:sldMk cId="555609870" sldId="259"/>
            <ac:picMk id="9" creationId="{9A1E67A7-A3FC-4BAC-9F9B-2B0B93C65480}"/>
          </ac:picMkLst>
        </pc:picChg>
      </pc:sldChg>
      <pc:sldChg chg="modSp">
        <pc:chgData name="Tomislav Puljic" userId="d3a2650e3dc99e5f" providerId="Windows Live" clId="Web-{2542FEA4-3A5D-4BCA-B1D7-5F673A6AFE70}" dt="2021-02-28T11:58:05.148" v="139" actId="20577"/>
        <pc:sldMkLst>
          <pc:docMk/>
          <pc:sldMk cId="3465119282" sldId="261"/>
        </pc:sldMkLst>
        <pc:spChg chg="mod">
          <ac:chgData name="Tomislav Puljic" userId="d3a2650e3dc99e5f" providerId="Windows Live" clId="Web-{2542FEA4-3A5D-4BCA-B1D7-5F673A6AFE70}" dt="2021-02-28T11:51:39.629" v="93" actId="20577"/>
          <ac:spMkLst>
            <pc:docMk/>
            <pc:sldMk cId="3465119282" sldId="261"/>
            <ac:spMk id="2" creationId="{9FC1E851-B0B3-42EE-9A40-5D353CC98E29}"/>
          </ac:spMkLst>
        </pc:spChg>
        <pc:spChg chg="mod">
          <ac:chgData name="Tomislav Puljic" userId="d3a2650e3dc99e5f" providerId="Windows Live" clId="Web-{2542FEA4-3A5D-4BCA-B1D7-5F673A6AFE70}" dt="2021-02-28T11:58:05.148" v="139" actId="20577"/>
          <ac:spMkLst>
            <pc:docMk/>
            <pc:sldMk cId="3465119282" sldId="261"/>
            <ac:spMk id="3" creationId="{33B17C69-C738-4754-815B-B466059EAC3F}"/>
          </ac:spMkLst>
        </pc:spChg>
        <pc:picChg chg="mod">
          <ac:chgData name="Tomislav Puljic" userId="d3a2650e3dc99e5f" providerId="Windows Live" clId="Web-{2542FEA4-3A5D-4BCA-B1D7-5F673A6AFE70}" dt="2021-02-28T11:53:55.727" v="119" actId="14100"/>
          <ac:picMkLst>
            <pc:docMk/>
            <pc:sldMk cId="3465119282" sldId="261"/>
            <ac:picMk id="4" creationId="{2EDE2EC1-BA16-4049-A1D1-40F40B18D7B8}"/>
          </ac:picMkLst>
        </pc:picChg>
        <pc:picChg chg="mod">
          <ac:chgData name="Tomislav Puljic" userId="d3a2650e3dc99e5f" providerId="Windows Live" clId="Web-{2542FEA4-3A5D-4BCA-B1D7-5F673A6AFE70}" dt="2021-02-28T11:53:50.118" v="118" actId="14100"/>
          <ac:picMkLst>
            <pc:docMk/>
            <pc:sldMk cId="3465119282" sldId="261"/>
            <ac:picMk id="5" creationId="{5067208F-7ABE-49ED-B09E-FB56409F229B}"/>
          </ac:picMkLst>
        </pc:picChg>
      </pc:sldChg>
      <pc:sldChg chg="modSp">
        <pc:chgData name="Tomislav Puljic" userId="d3a2650e3dc99e5f" providerId="Windows Live" clId="Web-{2542FEA4-3A5D-4BCA-B1D7-5F673A6AFE70}" dt="2021-02-28T11:58:38.713" v="145" actId="20577"/>
        <pc:sldMkLst>
          <pc:docMk/>
          <pc:sldMk cId="1496599391" sldId="262"/>
        </pc:sldMkLst>
        <pc:spChg chg="mod">
          <ac:chgData name="Tomislav Puljic" userId="d3a2650e3dc99e5f" providerId="Windows Live" clId="Web-{2542FEA4-3A5D-4BCA-B1D7-5F673A6AFE70}" dt="2021-02-28T11:51:49.052" v="95" actId="14100"/>
          <ac:spMkLst>
            <pc:docMk/>
            <pc:sldMk cId="1496599391" sldId="262"/>
            <ac:spMk id="2" creationId="{FDF68B92-A537-4644-B2D0-FDE09F90B936}"/>
          </ac:spMkLst>
        </pc:spChg>
        <pc:spChg chg="mod">
          <ac:chgData name="Tomislav Puljic" userId="d3a2650e3dc99e5f" providerId="Windows Live" clId="Web-{2542FEA4-3A5D-4BCA-B1D7-5F673A6AFE70}" dt="2021-02-28T11:58:38.713" v="145" actId="20577"/>
          <ac:spMkLst>
            <pc:docMk/>
            <pc:sldMk cId="1496599391" sldId="262"/>
            <ac:spMk id="3" creationId="{3F9518FA-EDDB-4218-872B-57A71E1A85B2}"/>
          </ac:spMkLst>
        </pc:spChg>
      </pc:sldChg>
      <pc:sldChg chg="modSp">
        <pc:chgData name="Tomislav Puljic" userId="d3a2650e3dc99e5f" providerId="Windows Live" clId="Web-{2542FEA4-3A5D-4BCA-B1D7-5F673A6AFE70}" dt="2021-02-28T11:58:49.729" v="146" actId="14100"/>
        <pc:sldMkLst>
          <pc:docMk/>
          <pc:sldMk cId="949296186" sldId="263"/>
        </pc:sldMkLst>
        <pc:spChg chg="mod">
          <ac:chgData name="Tomislav Puljic" userId="d3a2650e3dc99e5f" providerId="Windows Live" clId="Web-{2542FEA4-3A5D-4BCA-B1D7-5F673A6AFE70}" dt="2021-02-28T11:52:04.581" v="97" actId="20577"/>
          <ac:spMkLst>
            <pc:docMk/>
            <pc:sldMk cId="949296186" sldId="263"/>
            <ac:spMk id="2" creationId="{85EED376-0B7A-4990-A23D-31BC631F6EF4}"/>
          </ac:spMkLst>
        </pc:spChg>
        <pc:spChg chg="mod">
          <ac:chgData name="Tomislav Puljic" userId="d3a2650e3dc99e5f" providerId="Windows Live" clId="Web-{2542FEA4-3A5D-4BCA-B1D7-5F673A6AFE70}" dt="2021-02-28T11:53:03.178" v="111" actId="20577"/>
          <ac:spMkLst>
            <pc:docMk/>
            <pc:sldMk cId="949296186" sldId="263"/>
            <ac:spMk id="3" creationId="{D5925BB4-CD46-4E77-8294-05159055D853}"/>
          </ac:spMkLst>
        </pc:spChg>
        <pc:spChg chg="mod">
          <ac:chgData name="Tomislav Puljic" userId="d3a2650e3dc99e5f" providerId="Windows Live" clId="Web-{2542FEA4-3A5D-4BCA-B1D7-5F673A6AFE70}" dt="2021-02-28T11:52:05.586" v="98" actId="20577"/>
          <ac:spMkLst>
            <pc:docMk/>
            <pc:sldMk cId="949296186" sldId="263"/>
            <ac:spMk id="4" creationId="{4E377C89-41BF-4458-942B-AE736D2723E9}"/>
          </ac:spMkLst>
        </pc:spChg>
        <pc:spChg chg="mod">
          <ac:chgData name="Tomislav Puljic" userId="d3a2650e3dc99e5f" providerId="Windows Live" clId="Web-{2542FEA4-3A5D-4BCA-B1D7-5F673A6AFE70}" dt="2021-02-28T11:53:26.991" v="115" actId="1076"/>
          <ac:spMkLst>
            <pc:docMk/>
            <pc:sldMk cId="949296186" sldId="263"/>
            <ac:spMk id="5" creationId="{067C7EBC-44BE-4A3A-AAF1-339513F34A8A}"/>
          </ac:spMkLst>
        </pc:spChg>
        <pc:picChg chg="mod">
          <ac:chgData name="Tomislav Puljic" userId="d3a2650e3dc99e5f" providerId="Windows Live" clId="Web-{2542FEA4-3A5D-4BCA-B1D7-5F673A6AFE70}" dt="2021-02-28T11:58:49.729" v="146" actId="14100"/>
          <ac:picMkLst>
            <pc:docMk/>
            <pc:sldMk cId="949296186" sldId="263"/>
            <ac:picMk id="7" creationId="{A3C73C55-1C35-4C0C-B900-FB414D6F3D9E}"/>
          </ac:picMkLst>
        </pc:picChg>
      </pc:sldChg>
      <pc:sldChg chg="modSp">
        <pc:chgData name="Tomislav Puljic" userId="d3a2650e3dc99e5f" providerId="Windows Live" clId="Web-{2542FEA4-3A5D-4BCA-B1D7-5F673A6AFE70}" dt="2021-02-28T11:59:07.433" v="148" actId="20577"/>
        <pc:sldMkLst>
          <pc:docMk/>
          <pc:sldMk cId="2368642491" sldId="264"/>
        </pc:sldMkLst>
        <pc:spChg chg="mod">
          <ac:chgData name="Tomislav Puljic" userId="d3a2650e3dc99e5f" providerId="Windows Live" clId="Web-{2542FEA4-3A5D-4BCA-B1D7-5F673A6AFE70}" dt="2021-02-28T11:52:17.942" v="101" actId="20577"/>
          <ac:spMkLst>
            <pc:docMk/>
            <pc:sldMk cId="2368642491" sldId="264"/>
            <ac:spMk id="2" creationId="{D9B0C781-AA5B-49D2-9209-92E285EDC1D2}"/>
          </ac:spMkLst>
        </pc:spChg>
        <pc:spChg chg="mod">
          <ac:chgData name="Tomislav Puljic" userId="d3a2650e3dc99e5f" providerId="Windows Live" clId="Web-{2542FEA4-3A5D-4BCA-B1D7-5F673A6AFE70}" dt="2021-02-28T11:59:07.433" v="148" actId="20577"/>
          <ac:spMkLst>
            <pc:docMk/>
            <pc:sldMk cId="2368642491" sldId="264"/>
            <ac:spMk id="3" creationId="{F11E99BD-4A47-4E14-9DE8-D5C6EFB0AB3C}"/>
          </ac:spMkLst>
        </pc:spChg>
      </pc:sldChg>
      <pc:sldChg chg="modSp">
        <pc:chgData name="Tomislav Puljic" userId="d3a2650e3dc99e5f" providerId="Windows Live" clId="Web-{2542FEA4-3A5D-4BCA-B1D7-5F673A6AFE70}" dt="2021-02-28T11:59:18.824" v="150" actId="20577"/>
        <pc:sldMkLst>
          <pc:docMk/>
          <pc:sldMk cId="4110336724" sldId="265"/>
        </pc:sldMkLst>
        <pc:spChg chg="mod">
          <ac:chgData name="Tomislav Puljic" userId="d3a2650e3dc99e5f" providerId="Windows Live" clId="Web-{2542FEA4-3A5D-4BCA-B1D7-5F673A6AFE70}" dt="2021-02-28T11:59:18.824" v="150" actId="20577"/>
          <ac:spMkLst>
            <pc:docMk/>
            <pc:sldMk cId="4110336724" sldId="265"/>
            <ac:spMk id="2" creationId="{CF390428-D047-4057-8B92-83ABDF0D61A4}"/>
          </ac:spMkLst>
        </pc:spChg>
      </pc:sldChg>
    </pc:docChg>
  </pc:docChgLst>
  <pc:docChgLst>
    <pc:chgData name="Tomislav Puljic" userId="d3a2650e3dc99e5f" providerId="Windows Live" clId="Web-{ACE9D1C6-8BD7-42A1-A13C-DFA3BFED8B31}"/>
    <pc:docChg chg="modSld">
      <pc:chgData name="Tomislav Puljic" userId="d3a2650e3dc99e5f" providerId="Windows Live" clId="Web-{ACE9D1C6-8BD7-42A1-A13C-DFA3BFED8B31}" dt="2021-03-01T18:20:12.068" v="0" actId="20577"/>
      <pc:docMkLst>
        <pc:docMk/>
      </pc:docMkLst>
      <pc:sldChg chg="modSp">
        <pc:chgData name="Tomislav Puljic" userId="d3a2650e3dc99e5f" providerId="Windows Live" clId="Web-{ACE9D1C6-8BD7-42A1-A13C-DFA3BFED8B31}" dt="2021-03-01T18:20:12.068" v="0" actId="20577"/>
        <pc:sldMkLst>
          <pc:docMk/>
          <pc:sldMk cId="341030960" sldId="258"/>
        </pc:sldMkLst>
        <pc:spChg chg="mod">
          <ac:chgData name="Tomislav Puljic" userId="d3a2650e3dc99e5f" providerId="Windows Live" clId="Web-{ACE9D1C6-8BD7-42A1-A13C-DFA3BFED8B31}" dt="2021-03-01T18:20:12.068" v="0" actId="20577"/>
          <ac:spMkLst>
            <pc:docMk/>
            <pc:sldMk cId="341030960" sldId="258"/>
            <ac:spMk id="2" creationId="{45461BCC-D947-4522-8E33-33AA8BF7E8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5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1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116F4-4D22-47B4-A628-373B8650A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89" y="424494"/>
            <a:ext cx="9144000" cy="2387600"/>
          </a:xfrm>
        </p:spPr>
        <p:txBody>
          <a:bodyPr/>
          <a:lstStyle/>
          <a:p>
            <a:pPr algn="l"/>
            <a:r>
              <a:rPr lang="hr-HR" sz="4400" b="1">
                <a:latin typeface="Arial"/>
                <a:cs typeface="Calibri Light"/>
              </a:rPr>
              <a:t>4. РАЗРЕД</a:t>
            </a:r>
            <a:br>
              <a:rPr lang="hr-HR" sz="4400" b="1">
                <a:latin typeface="Arial"/>
                <a:cs typeface="Calibri Light"/>
              </a:rPr>
            </a:br>
            <a:r>
              <a:rPr lang="hr-HR" sz="4400" b="1">
                <a:latin typeface="Arial"/>
                <a:cs typeface="Calibri Light"/>
              </a:rPr>
              <a:t>ПРИРОДА ДРУШТВО</a:t>
            </a:r>
          </a:p>
        </p:txBody>
      </p:sp>
      <p:pic>
        <p:nvPicPr>
          <p:cNvPr id="5" name="Slika 5" descr="Slika na kojoj se prikazuje nebo, na otvorenom, obično, planina&#10;&#10;Opis je automatski generiran">
            <a:extLst>
              <a:ext uri="{FF2B5EF4-FFF2-40B4-BE49-F238E27FC236}">
                <a16:creationId xmlns:a16="http://schemas.microsoft.com/office/drawing/2014/main" id="{5B758C5E-F79D-4342-966B-E812A044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24" y="4466874"/>
            <a:ext cx="2743200" cy="1832458"/>
          </a:xfrm>
          <a:prstGeom prst="rect">
            <a:avLst/>
          </a:prstGeom>
        </p:spPr>
      </p:pic>
      <p:pic>
        <p:nvPicPr>
          <p:cNvPr id="8" name="Slika 8" descr="Slika na kojoj se prikazuje automobil, nebo, na otvorenom, transport&#10;&#10;Opis je automatski generiran">
            <a:extLst>
              <a:ext uri="{FF2B5EF4-FFF2-40B4-BE49-F238E27FC236}">
                <a16:creationId xmlns:a16="http://schemas.microsoft.com/office/drawing/2014/main" id="{04135CD9-C604-41E6-B5A3-8675F752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0" y="4391377"/>
            <a:ext cx="2854325" cy="1984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Slika 9" descr="Slika na kojoj se prikazuje plovilo, nebo, voda, na otvorenom&#10;&#10;Opis je automatski generiran">
            <a:extLst>
              <a:ext uri="{FF2B5EF4-FFF2-40B4-BE49-F238E27FC236}">
                <a16:creationId xmlns:a16="http://schemas.microsoft.com/office/drawing/2014/main" id="{9A1E67A7-A3FC-4BAC-9F9B-2B0B93C65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834" y="4268780"/>
            <a:ext cx="2196896" cy="210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6A306A3-B6EC-423A-A90C-2FFB7506FB95}"/>
              </a:ext>
            </a:extLst>
          </p:cNvPr>
          <p:cNvSpPr txBox="1"/>
          <p:nvPr/>
        </p:nvSpPr>
        <p:spPr>
          <a:xfrm>
            <a:off x="394855" y="3108036"/>
            <a:ext cx="336665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4400" b="1" err="1">
                <a:latin typeface="Arial"/>
                <a:cs typeface="Calibri"/>
              </a:rPr>
              <a:t>Саобраћај</a:t>
            </a:r>
            <a:endParaRPr lang="hr-HR" sz="4400" b="1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60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61BCC-D947-4522-8E33-33AA8BF7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-135618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Привреда</a:t>
            </a:r>
            <a:r>
              <a:rPr lang="hr-HR" sz="4000" b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 и </a:t>
            </a:r>
            <a:r>
              <a:rPr lang="hr-HR" sz="4000" b="1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гране</a:t>
            </a:r>
            <a:r>
              <a:rPr lang="hr-HR" sz="4000" b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hr-HR" sz="4000" b="1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привреде</a:t>
            </a:r>
            <a:endParaRPr lang="sr-Latn-RS" sz="40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7156F0-8241-469C-A4B5-B3F5945A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313997"/>
            <a:ext cx="11451772" cy="39921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Привреду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чине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разноврсне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дјелатности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људи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Она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зависи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од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природних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ресурса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саобраћаја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људског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знања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труда</a:t>
            </a: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.</a:t>
            </a:r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r-HR" sz="240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Важније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гране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привреде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су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: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пољопривреда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, рударство, шумарство,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саобраћај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индустрија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занатство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,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туризам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, 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трговина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угоститељство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.</a:t>
            </a:r>
            <a:endParaRPr lang="hr-HR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240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Све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привредне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гране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подједнако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су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важне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. У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привреди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се остварује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сарадња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између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појединих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грана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привреде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ради међусобне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размјене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производа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услуга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на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тај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начин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доприноси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бољем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животу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становника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.</a:t>
            </a:r>
            <a:endParaRPr lang="hr-HR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2400">
              <a:solidFill>
                <a:srgbClr val="FFFFFF"/>
              </a:solidFill>
              <a:latin typeface="Arial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2400">
              <a:solidFill>
                <a:srgbClr val="FFFFFF"/>
              </a:solidFill>
              <a:latin typeface="Arial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24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24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24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hr-HR">
              <a:solidFill>
                <a:schemeClr val="bg1"/>
              </a:solidFill>
              <a:latin typeface="Arial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03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B7ED5C6C-4F1F-4ECB-9535-82F33662D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39" r="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8A87665-CE66-4CF7-872D-FA0052474F75}"/>
              </a:ext>
            </a:extLst>
          </p:cNvPr>
          <p:cNvSpPr txBox="1"/>
          <p:nvPr/>
        </p:nvSpPr>
        <p:spPr>
          <a:xfrm>
            <a:off x="420256" y="875912"/>
            <a:ext cx="7643951" cy="52706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latin typeface="Arial"/>
                <a:cs typeface="Arial"/>
              </a:rPr>
              <a:t>Саобраћај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је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грана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привреде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која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се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бави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превозом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људи</a:t>
            </a:r>
            <a:r>
              <a:rPr lang="en-US" sz="2400">
                <a:latin typeface="Arial"/>
                <a:cs typeface="Arial"/>
              </a:rPr>
              <a:t> и </a:t>
            </a:r>
            <a:r>
              <a:rPr lang="en-US" sz="2400" err="1">
                <a:latin typeface="Arial"/>
                <a:cs typeface="Arial"/>
              </a:rPr>
              <a:t>робе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преносом</a:t>
            </a:r>
            <a:r>
              <a:rPr lang="en-US" sz="2400">
                <a:latin typeface="Arial"/>
                <a:cs typeface="Arial"/>
              </a:rPr>
              <a:t> и </a:t>
            </a:r>
            <a:r>
              <a:rPr lang="en-US" sz="2400" err="1">
                <a:latin typeface="Arial"/>
                <a:cs typeface="Arial"/>
              </a:rPr>
              <a:t>размјеном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информација</a:t>
            </a:r>
            <a:r>
              <a:rPr lang="en-US" sz="2400">
                <a:latin typeface="Arial"/>
                <a:cs typeface="Arial"/>
              </a:rPr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Arial"/>
                <a:cs typeface="Arial"/>
              </a:rPr>
              <a:t>Може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се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одвијати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копном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водом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или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ваздухом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па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разликујемо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b="1" err="1">
                <a:latin typeface="Arial"/>
                <a:cs typeface="Arial"/>
              </a:rPr>
              <a:t>копнени</a:t>
            </a:r>
            <a:r>
              <a:rPr lang="en-US" sz="2400" b="1">
                <a:latin typeface="Arial"/>
                <a:cs typeface="Arial"/>
              </a:rPr>
              <a:t> (</a:t>
            </a:r>
            <a:r>
              <a:rPr lang="en-US" sz="2400" b="1" err="1">
                <a:latin typeface="Arial"/>
                <a:cs typeface="Arial"/>
              </a:rPr>
              <a:t>друмски</a:t>
            </a:r>
            <a:r>
              <a:rPr lang="en-US" sz="2400" b="1">
                <a:latin typeface="Arial"/>
                <a:cs typeface="Arial"/>
              </a:rPr>
              <a:t> и </a:t>
            </a:r>
            <a:r>
              <a:rPr lang="en-US" sz="2400" b="1" err="1">
                <a:latin typeface="Arial"/>
                <a:cs typeface="Arial"/>
              </a:rPr>
              <a:t>жељезнички</a:t>
            </a:r>
            <a:r>
              <a:rPr lang="en-US" sz="2400" b="1">
                <a:latin typeface="Arial"/>
                <a:cs typeface="Arial"/>
              </a:rPr>
              <a:t>), </a:t>
            </a:r>
            <a:r>
              <a:rPr lang="en-US" sz="2400" b="1" err="1">
                <a:latin typeface="Arial"/>
                <a:cs typeface="Arial"/>
              </a:rPr>
              <a:t>водени</a:t>
            </a:r>
            <a:r>
              <a:rPr lang="en-US" sz="2400" b="1">
                <a:latin typeface="Arial"/>
                <a:cs typeface="Arial"/>
              </a:rPr>
              <a:t> и </a:t>
            </a:r>
            <a:r>
              <a:rPr lang="en-US" sz="2400" b="1" err="1">
                <a:latin typeface="Arial"/>
                <a:cs typeface="Arial"/>
              </a:rPr>
              <a:t>ваздушни</a:t>
            </a:r>
            <a:r>
              <a:rPr lang="en-US" sz="2400" b="1">
                <a:latin typeface="Arial"/>
                <a:cs typeface="Arial"/>
              </a:rPr>
              <a:t> </a:t>
            </a:r>
            <a:r>
              <a:rPr lang="en-US" sz="2400" b="1" err="1">
                <a:latin typeface="Arial"/>
                <a:cs typeface="Arial"/>
              </a:rPr>
              <a:t>саобраћа</a:t>
            </a:r>
            <a:r>
              <a:rPr lang="en-US" sz="2400" err="1">
                <a:latin typeface="Arial"/>
                <a:cs typeface="Arial"/>
              </a:rPr>
              <a:t>ј</a:t>
            </a:r>
            <a:r>
              <a:rPr lang="en-US" sz="2400">
                <a:latin typeface="Arial"/>
                <a:cs typeface="Arial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Arial"/>
                <a:cs typeface="Arial"/>
              </a:rPr>
              <a:t>Већи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градови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су</a:t>
            </a:r>
            <a:r>
              <a:rPr lang="en-US" sz="2400">
                <a:latin typeface="Arial"/>
                <a:cs typeface="Arial"/>
              </a:rPr>
              <a:t> и </a:t>
            </a:r>
            <a:r>
              <a:rPr lang="en-US" sz="2400" err="1">
                <a:latin typeface="Arial"/>
                <a:cs typeface="Arial"/>
              </a:rPr>
              <a:t>већи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саобраћајни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центри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кроз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које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пролазе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најзначајнији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саобраћајни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путеви</a:t>
            </a:r>
            <a:r>
              <a:rPr lang="en-US" sz="2400">
                <a:latin typeface="Arial"/>
                <a:cs typeface="Arial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У </a:t>
            </a:r>
            <a:r>
              <a:rPr lang="en-US" sz="2400" err="1">
                <a:latin typeface="Arial"/>
                <a:cs typeface="Arial"/>
              </a:rPr>
              <a:t>нашој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Републици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највише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је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развијен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копнени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саобраћај</a:t>
            </a:r>
            <a:r>
              <a:rPr lang="en-US" sz="240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1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C1E851-B0B3-42EE-9A40-5D353CC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err="1">
                <a:latin typeface="Arial"/>
                <a:ea typeface="+mj-lt"/>
                <a:cs typeface="+mj-lt"/>
              </a:rPr>
              <a:t>Друмски</a:t>
            </a:r>
            <a:r>
              <a:rPr lang="hr-HR" b="1">
                <a:latin typeface="Arial"/>
                <a:ea typeface="+mj-lt"/>
                <a:cs typeface="+mj-lt"/>
              </a:rPr>
              <a:t> </a:t>
            </a:r>
            <a:r>
              <a:rPr lang="hr-HR" b="1" err="1">
                <a:latin typeface="Arial"/>
                <a:ea typeface="+mj-lt"/>
                <a:cs typeface="+mj-lt"/>
              </a:rPr>
              <a:t>саобраћај</a:t>
            </a:r>
            <a:endParaRPr lang="sr-Latn-RS" b="1" err="1"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B17C69-C738-4754-815B-B466059E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10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err="1">
                <a:latin typeface="Arial"/>
                <a:cs typeface="Arial"/>
              </a:rPr>
              <a:t>Саобраћај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који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обавља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путевима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или</a:t>
            </a:r>
            <a:r>
              <a:rPr lang="hr-HR">
                <a:latin typeface="Arial"/>
                <a:cs typeface="Arial"/>
              </a:rPr>
              <a:t> </a:t>
            </a:r>
            <a:r>
              <a:rPr lang="hr-HR" err="1">
                <a:latin typeface="Arial"/>
                <a:cs typeface="Arial"/>
              </a:rPr>
              <a:t>друмовима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назива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b="1" err="1">
                <a:latin typeface="Arial"/>
                <a:cs typeface="Arial"/>
              </a:rPr>
              <a:t>друмски</a:t>
            </a:r>
            <a:r>
              <a:rPr lang="hr-HR" b="1">
                <a:latin typeface="Arial"/>
                <a:cs typeface="Arial"/>
              </a:rPr>
              <a:t> </a:t>
            </a:r>
            <a:r>
              <a:rPr lang="hr-HR" b="1" err="1">
                <a:latin typeface="Arial"/>
                <a:cs typeface="Arial"/>
              </a:rPr>
              <a:t>саобраћај</a:t>
            </a:r>
            <a:r>
              <a:rPr lang="hr-HR">
                <a:latin typeface="Arial"/>
                <a:cs typeface="Arial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hr-HR" err="1">
                <a:latin typeface="Arial"/>
                <a:cs typeface="Arial"/>
              </a:rPr>
              <a:t>Важни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саобраћајни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центри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су</a:t>
            </a:r>
            <a:r>
              <a:rPr lang="hr-HR">
                <a:latin typeface="Arial"/>
                <a:cs typeface="Arial"/>
              </a:rPr>
              <a:t>: </a:t>
            </a:r>
            <a:r>
              <a:rPr lang="hr-HR" err="1">
                <a:latin typeface="Arial"/>
                <a:cs typeface="Arial"/>
              </a:rPr>
              <a:t>Бањалука</a:t>
            </a:r>
            <a:r>
              <a:rPr lang="hr-HR">
                <a:latin typeface="Arial"/>
                <a:cs typeface="Arial"/>
              </a:rPr>
              <a:t>, </a:t>
            </a:r>
            <a:r>
              <a:rPr lang="hr-HR" err="1">
                <a:latin typeface="Arial"/>
                <a:cs typeface="Arial"/>
              </a:rPr>
              <a:t>Зворник</a:t>
            </a:r>
            <a:r>
              <a:rPr lang="hr-HR">
                <a:latin typeface="Arial"/>
                <a:cs typeface="Arial"/>
              </a:rPr>
              <a:t>, </a:t>
            </a:r>
            <a:r>
              <a:rPr lang="hr-HR" err="1">
                <a:latin typeface="Arial"/>
                <a:cs typeface="Arial"/>
              </a:rPr>
              <a:t>Добој</a:t>
            </a:r>
            <a:r>
              <a:rPr lang="hr-HR">
                <a:latin typeface="Arial"/>
                <a:cs typeface="Arial"/>
              </a:rPr>
              <a:t> и </a:t>
            </a:r>
            <a:r>
              <a:rPr lang="hr-HR" err="1">
                <a:latin typeface="Arial"/>
                <a:cs typeface="Arial"/>
              </a:rPr>
              <a:t>други</a:t>
            </a:r>
            <a:r>
              <a:rPr lang="hr-HR">
                <a:latin typeface="Arial"/>
                <a:cs typeface="Arial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hr-HR" err="1">
                <a:latin typeface="Arial"/>
                <a:cs typeface="Arial"/>
              </a:rPr>
              <a:t>Наша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главна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раскрсница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друмских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путева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је</a:t>
            </a:r>
            <a:r>
              <a:rPr lang="hr-HR">
                <a:latin typeface="Arial"/>
                <a:cs typeface="Arial"/>
              </a:rPr>
              <a:t> </a:t>
            </a:r>
            <a:r>
              <a:rPr lang="hr-HR" b="1" err="1">
                <a:latin typeface="Arial"/>
                <a:cs typeface="Arial"/>
              </a:rPr>
              <a:t>Бијељина</a:t>
            </a:r>
            <a:r>
              <a:rPr lang="hr-HR">
                <a:latin typeface="Arial"/>
                <a:cs typeface="Arial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hr-HR" err="1">
                <a:latin typeface="Arial"/>
                <a:cs typeface="Arial"/>
              </a:rPr>
              <a:t>Главни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путни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правац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друмског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саобраћаја</a:t>
            </a:r>
            <a:r>
              <a:rPr lang="hr-HR">
                <a:latin typeface="Arial"/>
                <a:cs typeface="Arial"/>
              </a:rPr>
              <a:t> у </a:t>
            </a:r>
            <a:r>
              <a:rPr lang="hr-HR" err="1">
                <a:latin typeface="Arial"/>
                <a:cs typeface="Arial"/>
              </a:rPr>
              <a:t>Републици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Српској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је</a:t>
            </a:r>
            <a:r>
              <a:rPr lang="hr-HR">
                <a:latin typeface="Arial"/>
                <a:cs typeface="Arial"/>
              </a:rPr>
              <a:t>: </a:t>
            </a:r>
            <a:r>
              <a:rPr lang="hr-HR" b="1">
                <a:latin typeface="Arial"/>
                <a:cs typeface="Arial"/>
              </a:rPr>
              <a:t>Бијељина-Брчко-Шамац-Модрича-Добој-Дервента-Прњавор-Бањалука-Приједор.</a:t>
            </a:r>
            <a:endParaRPr lang="en-US" b="1">
              <a:latin typeface="Arial"/>
              <a:ea typeface="+mn-lt"/>
              <a:cs typeface="+mn-lt"/>
            </a:endParaRPr>
          </a:p>
          <a:p>
            <a:endParaRPr lang="hr-HR">
              <a:latin typeface="Arial"/>
              <a:cs typeface="Calibri"/>
            </a:endParaRPr>
          </a:p>
        </p:txBody>
      </p:sp>
      <p:pic>
        <p:nvPicPr>
          <p:cNvPr id="4" name="Slika 4" descr="Slika na kojoj se prikazuje stablo, automobil, trava, na otvorenom&#10;&#10;Opis je automatski generiran">
            <a:extLst>
              <a:ext uri="{FF2B5EF4-FFF2-40B4-BE49-F238E27FC236}">
                <a16:creationId xmlns:a16="http://schemas.microsoft.com/office/drawing/2014/main" id="{2EDE2EC1-BA16-4049-A1D1-40F40B18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85" y="5238442"/>
            <a:ext cx="2775857" cy="1553935"/>
          </a:xfrm>
          <a:prstGeom prst="rect">
            <a:avLst/>
          </a:prstGeom>
        </p:spPr>
      </p:pic>
      <p:pic>
        <p:nvPicPr>
          <p:cNvPr id="5" name="Slika 5" descr="Slika na kojoj se prikazuje motocikl, cesta, na otvorenom, parkirano&#10;&#10;Opis je automatski generiran">
            <a:extLst>
              <a:ext uri="{FF2B5EF4-FFF2-40B4-BE49-F238E27FC236}">
                <a16:creationId xmlns:a16="http://schemas.microsoft.com/office/drawing/2014/main" id="{5067208F-7ABE-49ED-B09E-FB56409F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8" y="5238772"/>
            <a:ext cx="2743200" cy="1548711"/>
          </a:xfrm>
          <a:prstGeom prst="rect">
            <a:avLst/>
          </a:prstGeom>
        </p:spPr>
      </p:pic>
      <p:pic>
        <p:nvPicPr>
          <p:cNvPr id="6" name="Slika 6" descr="Slika na kojoj se prikazuje cesta, na otvorenom, nebo, kamion&#10;&#10;Opis je automatski generiran">
            <a:extLst>
              <a:ext uri="{FF2B5EF4-FFF2-40B4-BE49-F238E27FC236}">
                <a16:creationId xmlns:a16="http://schemas.microsoft.com/office/drawing/2014/main" id="{83BBDBDC-50B3-46AD-AAD5-C5B03B4F0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242480"/>
            <a:ext cx="2743200" cy="15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na otvorenom, plavo, cesta&#10;&#10;Opis je automatski generiran">
            <a:extLst>
              <a:ext uri="{FF2B5EF4-FFF2-40B4-BE49-F238E27FC236}">
                <a16:creationId xmlns:a16="http://schemas.microsoft.com/office/drawing/2014/main" id="{77739A96-F334-4631-8890-02AB1900D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480" b="4351"/>
          <a:stretch/>
        </p:blipFill>
        <p:spPr>
          <a:xfrm>
            <a:off x="7853593" y="1343394"/>
            <a:ext cx="4528395" cy="2518927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Slika 5" descr="Slika na kojoj se prikazuje nebo, vlak, praćenje, na otvorenom&#10;&#10;Opis je automatski generiran">
            <a:extLst>
              <a:ext uri="{FF2B5EF4-FFF2-40B4-BE49-F238E27FC236}">
                <a16:creationId xmlns:a16="http://schemas.microsoft.com/office/drawing/2014/main" id="{72FA2EF1-43D4-4623-A236-26B88B272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" r="11541" b="2"/>
          <a:stretch/>
        </p:blipFill>
        <p:spPr>
          <a:xfrm>
            <a:off x="7859710" y="3249166"/>
            <a:ext cx="4530707" cy="382209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F68B92-A537-4644-B2D0-FDE09F90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37" y="269961"/>
            <a:ext cx="6795721" cy="1311664"/>
          </a:xfrm>
        </p:spPr>
        <p:txBody>
          <a:bodyPr>
            <a:normAutofit/>
          </a:bodyPr>
          <a:lstStyle/>
          <a:p>
            <a:r>
              <a:rPr lang="hr-HR" sz="4000" b="1" err="1">
                <a:solidFill>
                  <a:srgbClr val="000000"/>
                </a:solidFill>
                <a:latin typeface="Arial"/>
                <a:cs typeface="Calibri Light"/>
              </a:rPr>
              <a:t>Жељезнички</a:t>
            </a:r>
            <a:r>
              <a:rPr lang="hr-HR" sz="4000" b="1">
                <a:solidFill>
                  <a:srgbClr val="000000"/>
                </a:solidFill>
                <a:latin typeface="Arial"/>
                <a:cs typeface="Calibri Light"/>
              </a:rPr>
              <a:t> </a:t>
            </a:r>
            <a:r>
              <a:rPr lang="hr-HR" sz="4000" b="1" err="1">
                <a:solidFill>
                  <a:srgbClr val="000000"/>
                </a:solidFill>
                <a:latin typeface="Arial"/>
                <a:cs typeface="Calibri Light"/>
              </a:rPr>
              <a:t>саобраћај</a:t>
            </a:r>
            <a:endParaRPr lang="hr-HR" sz="4000" b="1" err="1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9518FA-EDDB-4218-872B-57A71E1A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36" y="1719079"/>
            <a:ext cx="6364508" cy="4280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Саобраћај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који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се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обавља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жељезничким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пругама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назива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се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rgbClr val="000000"/>
                </a:solidFill>
                <a:latin typeface="Arial"/>
                <a:cs typeface="Arial"/>
              </a:rPr>
              <a:t>жељезнички</a:t>
            </a:r>
            <a:r>
              <a:rPr lang="hr-HR" sz="2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rgbClr val="000000"/>
                </a:solidFill>
                <a:latin typeface="Arial"/>
                <a:cs typeface="Arial"/>
              </a:rPr>
              <a:t>саобраћај</a:t>
            </a:r>
            <a:r>
              <a:rPr lang="hr-HR" sz="2400" b="1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Жељезницом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се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превозе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путници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терет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Највећа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жељезничка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раскрсница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у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нашој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Републици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је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rgbClr val="000000"/>
                </a:solidFill>
                <a:latin typeface="Arial"/>
                <a:cs typeface="Arial"/>
              </a:rPr>
              <a:t>Добој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Главни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жељезнички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правац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Arial"/>
                <a:cs typeface="Arial"/>
              </a:rPr>
              <a:t>је</a:t>
            </a:r>
            <a:r>
              <a:rPr lang="hr-HR" sz="240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hr-HR" sz="2400" b="1" err="1">
                <a:solidFill>
                  <a:srgbClr val="000000"/>
                </a:solidFill>
                <a:latin typeface="Arial"/>
                <a:cs typeface="Arial"/>
              </a:rPr>
              <a:t>Нови</a:t>
            </a:r>
            <a:r>
              <a:rPr lang="hr-HR" sz="2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r-HR" sz="2400" b="1" err="1">
                <a:solidFill>
                  <a:srgbClr val="000000"/>
                </a:solidFill>
                <a:latin typeface="Arial"/>
                <a:cs typeface="Arial"/>
              </a:rPr>
              <a:t>Град-Приједор-Бањалука-Добој-Модрича-Шамац</a:t>
            </a:r>
            <a:r>
              <a:rPr lang="hr-HR" sz="2400" b="1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59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 descr="Slika na kojoj se prikazuje nebo, obično, na otvorenom, letenje&#10;&#10;Opis je automatski generiran">
            <a:extLst>
              <a:ext uri="{FF2B5EF4-FFF2-40B4-BE49-F238E27FC236}">
                <a16:creationId xmlns:a16="http://schemas.microsoft.com/office/drawing/2014/main" id="{A3C73C55-1C35-4C0C-B900-FB414D6F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690" y="789841"/>
            <a:ext cx="2788499" cy="188618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5EED376-0B7A-4990-A23D-31BC631F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40" y="-194962"/>
            <a:ext cx="10515600" cy="1325563"/>
          </a:xfrm>
        </p:spPr>
        <p:txBody>
          <a:bodyPr/>
          <a:lstStyle/>
          <a:p>
            <a:r>
              <a:rPr lang="hr-HR" b="1" err="1">
                <a:latin typeface="Arial"/>
                <a:cs typeface="Calibri Light"/>
              </a:rPr>
              <a:t>Ваздушни</a:t>
            </a:r>
            <a:r>
              <a:rPr lang="hr-HR" b="1">
                <a:latin typeface="Arial"/>
                <a:cs typeface="Calibri Light"/>
              </a:rPr>
              <a:t> </a:t>
            </a:r>
            <a:r>
              <a:rPr lang="hr-HR" b="1" err="1">
                <a:latin typeface="Arial"/>
                <a:cs typeface="Calibri Light"/>
              </a:rPr>
              <a:t>саобраћај</a:t>
            </a:r>
            <a:endParaRPr lang="hr-HR" b="1">
              <a:latin typeface="Arial"/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925BB4-CD46-4E77-8294-05159055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42" y="1237093"/>
            <a:ext cx="10023988" cy="1893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b="1" err="1">
                <a:latin typeface="Arial"/>
                <a:cs typeface="Calibri"/>
              </a:rPr>
              <a:t>Ваздушни</a:t>
            </a:r>
            <a:r>
              <a:rPr lang="hr-HR" sz="2400" b="1">
                <a:latin typeface="Arial"/>
                <a:cs typeface="Calibri"/>
              </a:rPr>
              <a:t> </a:t>
            </a:r>
            <a:r>
              <a:rPr lang="hr-HR" sz="2400" b="1" err="1">
                <a:latin typeface="Arial"/>
                <a:cs typeface="Calibri"/>
              </a:rPr>
              <a:t>саобраћај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је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најудобнији</a:t>
            </a:r>
            <a:r>
              <a:rPr lang="hr-HR" sz="2400">
                <a:latin typeface="Arial"/>
                <a:cs typeface="Calibri"/>
              </a:rPr>
              <a:t> и </a:t>
            </a:r>
            <a:r>
              <a:rPr lang="hr-HR" sz="2400" err="1">
                <a:latin typeface="Arial"/>
                <a:cs typeface="Calibri"/>
              </a:rPr>
              <a:t>најбржи</a:t>
            </a:r>
            <a:r>
              <a:rPr lang="hr-HR" sz="2400">
                <a:latin typeface="Arial"/>
                <a:cs typeface="Calibri"/>
              </a:rPr>
              <a:t>. </a:t>
            </a:r>
          </a:p>
          <a:p>
            <a:r>
              <a:rPr lang="hr-HR" sz="2400">
                <a:latin typeface="Arial"/>
                <a:cs typeface="Calibri"/>
              </a:rPr>
              <a:t>У </a:t>
            </a:r>
            <a:r>
              <a:rPr lang="hr-HR" sz="2400" err="1">
                <a:latin typeface="Arial"/>
                <a:cs typeface="Calibri"/>
              </a:rPr>
              <a:t>њему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се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људи</a:t>
            </a:r>
            <a:r>
              <a:rPr lang="hr-HR" sz="2400">
                <a:latin typeface="Arial"/>
                <a:cs typeface="Calibri"/>
              </a:rPr>
              <a:t> и </a:t>
            </a:r>
            <a:r>
              <a:rPr lang="hr-HR" sz="2400" err="1">
                <a:latin typeface="Arial"/>
                <a:cs typeface="Calibri"/>
              </a:rPr>
              <a:t>роба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превозе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авионима</a:t>
            </a:r>
            <a:r>
              <a:rPr lang="hr-HR" sz="2400">
                <a:latin typeface="Arial"/>
                <a:cs typeface="Calibri"/>
              </a:rPr>
              <a:t> и </a:t>
            </a:r>
            <a:r>
              <a:rPr lang="hr-HR" sz="2400" err="1">
                <a:latin typeface="Arial"/>
                <a:cs typeface="Calibri"/>
              </a:rPr>
              <a:t>хеликоптерима</a:t>
            </a:r>
            <a:r>
              <a:rPr lang="hr-HR" sz="2400">
                <a:latin typeface="Arial"/>
                <a:cs typeface="Calibri"/>
              </a:rPr>
              <a:t>.</a:t>
            </a:r>
          </a:p>
          <a:p>
            <a:r>
              <a:rPr lang="hr-HR" sz="2400" err="1">
                <a:latin typeface="Arial"/>
                <a:cs typeface="Calibri"/>
              </a:rPr>
              <a:t>Код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b="1" err="1">
                <a:latin typeface="Arial"/>
                <a:cs typeface="Calibri"/>
              </a:rPr>
              <a:t>Бањалуке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се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налази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аеродром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са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кога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полијећу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авиони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за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превоз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путника</a:t>
            </a:r>
            <a:r>
              <a:rPr lang="hr-HR" sz="2400">
                <a:latin typeface="Arial"/>
                <a:cs typeface="Calibri"/>
              </a:rPr>
              <a:t> и </a:t>
            </a:r>
            <a:r>
              <a:rPr lang="hr-HR" sz="2400" err="1">
                <a:latin typeface="Arial"/>
                <a:cs typeface="Calibri"/>
              </a:rPr>
              <a:t>робе</a:t>
            </a:r>
            <a:r>
              <a:rPr lang="hr-HR" sz="2400">
                <a:latin typeface="Arial"/>
                <a:cs typeface="Calibri"/>
              </a:rPr>
              <a:t>. </a:t>
            </a:r>
          </a:p>
          <a:p>
            <a:pPr marL="0" indent="0">
              <a:buNone/>
            </a:pPr>
            <a:endParaRPr lang="hr-HR">
              <a:cs typeface="Calibri"/>
            </a:endParaRPr>
          </a:p>
          <a:p>
            <a:endParaRPr lang="hr-HR">
              <a:cs typeface="Calibri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E377C89-41BF-4458-942B-AE736D2723E9}"/>
              </a:ext>
            </a:extLst>
          </p:cNvPr>
          <p:cNvSpPr txBox="1"/>
          <p:nvPr/>
        </p:nvSpPr>
        <p:spPr>
          <a:xfrm>
            <a:off x="852947" y="3433915"/>
            <a:ext cx="83352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4400" b="1" err="1">
                <a:latin typeface="Arial"/>
                <a:cs typeface="Calibri"/>
              </a:rPr>
              <a:t>Водени</a:t>
            </a:r>
            <a:r>
              <a:rPr lang="hr-HR" sz="4400" b="1">
                <a:latin typeface="Arial"/>
                <a:cs typeface="Calibri"/>
              </a:rPr>
              <a:t> </a:t>
            </a:r>
            <a:r>
              <a:rPr lang="hr-HR" sz="4400" b="1" err="1">
                <a:latin typeface="Arial"/>
                <a:cs typeface="Calibri"/>
              </a:rPr>
              <a:t>саобраћај</a:t>
            </a:r>
            <a:endParaRPr lang="hr-HR" sz="4400" b="1" err="1">
              <a:latin typeface="Arial"/>
              <a:cs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7C7EBC-44BE-4A3A-AAF1-339513F34A8A}"/>
              </a:ext>
            </a:extLst>
          </p:cNvPr>
          <p:cNvSpPr txBox="1"/>
          <p:nvPr/>
        </p:nvSpPr>
        <p:spPr>
          <a:xfrm>
            <a:off x="560748" y="4401996"/>
            <a:ext cx="10777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r-HR" sz="2400" b="1" err="1">
                <a:latin typeface="Arial"/>
                <a:cs typeface="Calibri"/>
              </a:rPr>
              <a:t>Водени</a:t>
            </a:r>
            <a:r>
              <a:rPr lang="hr-HR" sz="2400" b="1">
                <a:latin typeface="Arial"/>
                <a:cs typeface="Calibri"/>
              </a:rPr>
              <a:t> </a:t>
            </a:r>
            <a:r>
              <a:rPr lang="hr-HR" sz="2400" b="1" err="1">
                <a:latin typeface="Arial"/>
                <a:cs typeface="Calibri"/>
              </a:rPr>
              <a:t>саобраћај</a:t>
            </a:r>
            <a:r>
              <a:rPr lang="hr-HR" sz="2400">
                <a:latin typeface="Arial"/>
                <a:cs typeface="Calibri"/>
              </a:rPr>
              <a:t> у </a:t>
            </a:r>
            <a:r>
              <a:rPr lang="hr-HR" sz="2400" err="1">
                <a:latin typeface="Arial"/>
                <a:cs typeface="Calibri"/>
              </a:rPr>
              <a:t>Републици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Српској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одвија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се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на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b="1" err="1">
                <a:latin typeface="Arial"/>
                <a:cs typeface="Calibri"/>
              </a:rPr>
              <a:t>ријеци</a:t>
            </a:r>
            <a:r>
              <a:rPr lang="hr-HR" sz="2400" b="1">
                <a:latin typeface="Arial"/>
                <a:cs typeface="Calibri"/>
              </a:rPr>
              <a:t> </a:t>
            </a:r>
            <a:r>
              <a:rPr lang="hr-HR" sz="2400" b="1" err="1">
                <a:latin typeface="Arial"/>
                <a:cs typeface="Calibri"/>
              </a:rPr>
              <a:t>Сави</a:t>
            </a:r>
            <a:r>
              <a:rPr lang="hr-HR" sz="2400">
                <a:latin typeface="Arial"/>
                <a:cs typeface="Calibri"/>
              </a:rPr>
              <a:t>, а </a:t>
            </a:r>
            <a:r>
              <a:rPr lang="hr-HR" sz="2400" err="1">
                <a:latin typeface="Arial"/>
                <a:cs typeface="Calibri"/>
              </a:rPr>
              <a:t>веће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ријечне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луке</a:t>
            </a:r>
            <a:r>
              <a:rPr lang="hr-HR" sz="2400">
                <a:latin typeface="Arial"/>
                <a:cs typeface="Calibri"/>
              </a:rPr>
              <a:t> </a:t>
            </a:r>
            <a:r>
              <a:rPr lang="hr-HR" sz="2400" err="1">
                <a:latin typeface="Arial"/>
                <a:cs typeface="Calibri"/>
              </a:rPr>
              <a:t>су</a:t>
            </a:r>
            <a:r>
              <a:rPr lang="hr-HR" sz="2400">
                <a:latin typeface="Arial"/>
                <a:cs typeface="Calibri"/>
              </a:rPr>
              <a:t> у </a:t>
            </a:r>
            <a:r>
              <a:rPr lang="hr-HR" sz="2400" b="1" err="1">
                <a:latin typeface="Arial"/>
                <a:cs typeface="Calibri"/>
              </a:rPr>
              <a:t>Брчком</a:t>
            </a:r>
            <a:r>
              <a:rPr lang="hr-HR" sz="2400">
                <a:latin typeface="Arial"/>
                <a:cs typeface="Calibri"/>
              </a:rPr>
              <a:t> и </a:t>
            </a:r>
            <a:r>
              <a:rPr lang="hr-HR" sz="2400" b="1" err="1">
                <a:latin typeface="Arial"/>
                <a:cs typeface="Calibri"/>
              </a:rPr>
              <a:t>Шамцу</a:t>
            </a:r>
            <a:r>
              <a:rPr lang="hr-HR" sz="2400">
                <a:latin typeface="Arial"/>
                <a:cs typeface="Calibri"/>
              </a:rPr>
              <a:t>.</a:t>
            </a:r>
            <a:endParaRPr lang="sr-Latn-RS" sz="2400">
              <a:cs typeface="Calibri" panose="020F0502020204030204"/>
            </a:endParaRPr>
          </a:p>
        </p:txBody>
      </p:sp>
      <p:pic>
        <p:nvPicPr>
          <p:cNvPr id="8" name="Slika 8" descr="Slika na kojoj se prikazuje voda, čamac, na otvorenom, plovilo&#10;&#10;Opis je automatski generiran">
            <a:extLst>
              <a:ext uri="{FF2B5EF4-FFF2-40B4-BE49-F238E27FC236}">
                <a16:creationId xmlns:a16="http://schemas.microsoft.com/office/drawing/2014/main" id="{21591B2E-C5E6-4395-BACD-58B2540F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690" y="5104826"/>
            <a:ext cx="2743200" cy="1662802"/>
          </a:xfrm>
          <a:prstGeom prst="rect">
            <a:avLst/>
          </a:prstGeom>
        </p:spPr>
      </p:pic>
      <p:pic>
        <p:nvPicPr>
          <p:cNvPr id="9" name="Slika 9" descr="Slika na kojoj se prikazuje čamac, voda, brod, plovilo&#10;&#10;Opis je automatski generiran">
            <a:extLst>
              <a:ext uri="{FF2B5EF4-FFF2-40B4-BE49-F238E27FC236}">
                <a16:creationId xmlns:a16="http://schemas.microsoft.com/office/drawing/2014/main" id="{44B57524-EEAC-46E2-8522-4675A5E03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545" y="5061462"/>
            <a:ext cx="2466975" cy="17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0C781-AA5B-49D2-9209-92E285ED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err="1">
                <a:latin typeface="Arial"/>
                <a:cs typeface="Arial"/>
              </a:rPr>
              <a:t>Поштанско-телефонско-телеграфски</a:t>
            </a:r>
            <a:r>
              <a:rPr lang="hr-HR" b="1">
                <a:latin typeface="Arial"/>
                <a:cs typeface="Arial"/>
              </a:rPr>
              <a:t> </a:t>
            </a:r>
            <a:r>
              <a:rPr lang="hr-HR" b="1" err="1">
                <a:latin typeface="Arial"/>
                <a:cs typeface="Arial"/>
              </a:rPr>
              <a:t>саобраћај</a:t>
            </a:r>
            <a:r>
              <a:rPr lang="hr-HR" b="1">
                <a:latin typeface="Arial"/>
                <a:cs typeface="Arial"/>
              </a:rPr>
              <a:t> (ПТТ)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1E99BD-4A47-4E14-9DE8-D5C6EFB0A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b="1" err="1">
                <a:latin typeface="Arial"/>
                <a:cs typeface="Arial"/>
              </a:rPr>
              <a:t>Поштанско-телефонско-телеграфски</a:t>
            </a:r>
            <a:r>
              <a:rPr lang="hr-HR" b="1">
                <a:latin typeface="Arial"/>
                <a:cs typeface="Arial"/>
              </a:rPr>
              <a:t> </a:t>
            </a:r>
            <a:r>
              <a:rPr lang="hr-HR" b="1" err="1">
                <a:latin typeface="Arial"/>
                <a:cs typeface="Arial"/>
              </a:rPr>
              <a:t>саобраћај</a:t>
            </a:r>
            <a:r>
              <a:rPr lang="hr-HR" b="1">
                <a:latin typeface="Arial"/>
                <a:cs typeface="Arial"/>
              </a:rPr>
              <a:t> (ПТТ)</a:t>
            </a:r>
            <a:r>
              <a:rPr lang="hr-HR">
                <a:latin typeface="Arial"/>
                <a:cs typeface="Arial"/>
              </a:rPr>
              <a:t> у </a:t>
            </a:r>
            <a:r>
              <a:rPr lang="hr-HR" err="1">
                <a:latin typeface="Arial"/>
                <a:cs typeface="Arial"/>
              </a:rPr>
              <a:t>Републици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Српској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све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више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модернизује</a:t>
            </a:r>
            <a:r>
              <a:rPr lang="hr-HR">
                <a:latin typeface="Arial"/>
                <a:cs typeface="Arial"/>
              </a:rPr>
              <a:t>, </a:t>
            </a:r>
            <a:r>
              <a:rPr lang="hr-HR" err="1">
                <a:latin typeface="Arial"/>
                <a:cs typeface="Arial"/>
              </a:rPr>
              <a:t>што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ће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омогућити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брзо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повезивање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са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цијелим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свијетом</a:t>
            </a:r>
            <a:r>
              <a:rPr lang="hr-HR">
                <a:latin typeface="Arial"/>
                <a:cs typeface="Arial"/>
              </a:rPr>
              <a:t>.</a:t>
            </a:r>
            <a:endParaRPr lang="hr-HR">
              <a:latin typeface="Arial"/>
              <a:ea typeface="+mn-lt"/>
              <a:cs typeface="Arial"/>
            </a:endParaRPr>
          </a:p>
          <a:p>
            <a:r>
              <a:rPr lang="hr-HR" err="1">
                <a:latin typeface="Arial"/>
                <a:cs typeface="Arial"/>
              </a:rPr>
              <a:t>Поштански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саобраћај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бави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преносом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писама</a:t>
            </a:r>
            <a:r>
              <a:rPr lang="hr-HR">
                <a:latin typeface="Arial"/>
                <a:cs typeface="Arial"/>
              </a:rPr>
              <a:t> и </a:t>
            </a:r>
            <a:r>
              <a:rPr lang="hr-HR" err="1">
                <a:latin typeface="Arial"/>
                <a:cs typeface="Arial"/>
              </a:rPr>
              <a:t>других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пошиљки</a:t>
            </a:r>
            <a:r>
              <a:rPr lang="hr-HR">
                <a:latin typeface="Arial"/>
                <a:cs typeface="Arial"/>
              </a:rPr>
              <a:t> и </a:t>
            </a:r>
            <a:r>
              <a:rPr lang="hr-HR" err="1">
                <a:latin typeface="Arial"/>
                <a:cs typeface="Arial"/>
              </a:rPr>
              <a:t>укључује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све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врсте</a:t>
            </a:r>
            <a:r>
              <a:rPr lang="hr-HR">
                <a:latin typeface="Arial"/>
                <a:cs typeface="Arial"/>
              </a:rPr>
              <a:t> </a:t>
            </a:r>
            <a:r>
              <a:rPr lang="hr-HR" err="1">
                <a:latin typeface="Arial"/>
                <a:cs typeface="Arial"/>
              </a:rPr>
              <a:t>саобраћаја</a:t>
            </a:r>
            <a:r>
              <a:rPr lang="hr-HR">
                <a:latin typeface="Arial"/>
                <a:cs typeface="Arial"/>
              </a:rPr>
              <a:t>.</a:t>
            </a:r>
          </a:p>
          <a:p>
            <a:endParaRPr lang="hr-HR">
              <a:cs typeface="Calibri"/>
            </a:endParaRPr>
          </a:p>
        </p:txBody>
      </p:sp>
      <p:pic>
        <p:nvPicPr>
          <p:cNvPr id="4" name="Slika 4" descr="Slika na kojoj se prikazuje tekst, nebo, na otvorenom, cesta&#10;&#10;Opis je automatski generiran">
            <a:extLst>
              <a:ext uri="{FF2B5EF4-FFF2-40B4-BE49-F238E27FC236}">
                <a16:creationId xmlns:a16="http://schemas.microsoft.com/office/drawing/2014/main" id="{2B12A3CD-1C54-416A-8430-0FC9C819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65" y="4170524"/>
            <a:ext cx="4549877" cy="2412983"/>
          </a:xfrm>
          <a:prstGeom prst="rect">
            <a:avLst/>
          </a:prstGeom>
        </p:spPr>
      </p:pic>
      <p:pic>
        <p:nvPicPr>
          <p:cNvPr id="6" name="Slika 6" descr="Slika na kojoj se prikazuje na otvorenom, trava, nebo, cesta&#10;&#10;Opis je automatski generiran">
            <a:extLst>
              <a:ext uri="{FF2B5EF4-FFF2-40B4-BE49-F238E27FC236}">
                <a16:creationId xmlns:a16="http://schemas.microsoft.com/office/drawing/2014/main" id="{BCFD1C4D-7DFB-44D2-9008-05190036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7" y="4174209"/>
            <a:ext cx="3652683" cy="23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90428-D047-4057-8B92-83ABDF0D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err="1">
                <a:latin typeface="Arial"/>
                <a:cs typeface="Calibri Light"/>
              </a:rPr>
              <a:t>Задатак</a:t>
            </a:r>
            <a:r>
              <a:rPr lang="hr-HR" b="1">
                <a:latin typeface="Arial"/>
                <a:cs typeface="Calibri Light"/>
              </a:rPr>
              <a:t> </a:t>
            </a:r>
            <a:r>
              <a:rPr lang="hr-HR" b="1" err="1">
                <a:latin typeface="Arial"/>
                <a:cs typeface="Calibri Light"/>
              </a:rPr>
              <a:t>за</a:t>
            </a:r>
            <a:r>
              <a:rPr lang="hr-HR" b="1">
                <a:latin typeface="Arial"/>
                <a:cs typeface="Calibri Light"/>
              </a:rPr>
              <a:t> </a:t>
            </a:r>
            <a:r>
              <a:rPr lang="hr-HR" b="1" err="1">
                <a:latin typeface="Arial"/>
                <a:cs typeface="Calibri Light"/>
              </a:rPr>
              <a:t>самостални</a:t>
            </a:r>
            <a:r>
              <a:rPr lang="hr-HR" b="1">
                <a:latin typeface="Arial"/>
                <a:cs typeface="Calibri Light"/>
              </a:rPr>
              <a:t> </a:t>
            </a:r>
            <a:r>
              <a:rPr lang="hr-HR" b="1" err="1">
                <a:latin typeface="Arial"/>
                <a:cs typeface="Calibri Light"/>
              </a:rPr>
              <a:t>рад</a:t>
            </a:r>
            <a:endParaRPr lang="hr-HR" b="1">
              <a:latin typeface="Arial"/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861DB8-B0B9-47FF-A2AA-4B364977D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>
                <a:latin typeface="Arial"/>
                <a:cs typeface="Calibri"/>
              </a:rPr>
              <a:t>У нијему карту:</a:t>
            </a:r>
          </a:p>
          <a:p>
            <a:pPr marL="0" indent="0">
              <a:buNone/>
            </a:pPr>
            <a:r>
              <a:rPr lang="hr-HR">
                <a:latin typeface="Arial"/>
                <a:cs typeface="Calibri"/>
              </a:rPr>
              <a:t>- означите правац друмског саобраћаја од Бијељине до Приједора и</a:t>
            </a:r>
          </a:p>
          <a:p>
            <a:pPr marL="0" indent="0">
              <a:buNone/>
            </a:pPr>
            <a:r>
              <a:rPr lang="hr-HR">
                <a:latin typeface="Arial"/>
                <a:cs typeface="Calibri"/>
              </a:rPr>
              <a:t>- уцртајте најважнији жељезнички правац у Републици Српској. </a:t>
            </a:r>
          </a:p>
        </p:txBody>
      </p:sp>
    </p:spTree>
    <p:extLst>
      <p:ext uri="{BB962C8B-B14F-4D97-AF65-F5344CB8AC3E}">
        <p14:creationId xmlns:p14="http://schemas.microsoft.com/office/powerpoint/2010/main" val="411033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4. РАЗРЕД ПРИРОДА ДРУШТВО</vt:lpstr>
      <vt:lpstr>Привреда и гране привреде</vt:lpstr>
      <vt:lpstr>PowerPoint Presentation</vt:lpstr>
      <vt:lpstr>Друмски саобраћај</vt:lpstr>
      <vt:lpstr>Жељезнички саобраћај</vt:lpstr>
      <vt:lpstr>Ваздушни саобраћај</vt:lpstr>
      <vt:lpstr>Поштанско-телефонско-телеграфски саобраћај (ПТТ)</vt:lpstr>
      <vt:lpstr>Задатак за самостални рад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revision>1</cp:revision>
  <dcterms:created xsi:type="dcterms:W3CDTF">2021-02-26T07:22:51Z</dcterms:created>
  <dcterms:modified xsi:type="dcterms:W3CDTF">2021-03-01T19:28:01Z</dcterms:modified>
</cp:coreProperties>
</file>