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9" autoAdjust="0"/>
    <p:restoredTop sz="94660"/>
  </p:normalViewPr>
  <p:slideViewPr>
    <p:cSldViewPr>
      <p:cViewPr varScale="1">
        <p:scale>
          <a:sx n="99" d="100"/>
          <a:sy n="99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711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5157788"/>
            <a:ext cx="6048375" cy="1109662"/>
          </a:xfrm>
          <a:effectLst/>
        </p:spPr>
        <p:txBody>
          <a:bodyPr/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60182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92950" y="400050"/>
            <a:ext cx="1800225" cy="6124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92275" y="400050"/>
            <a:ext cx="5248275" cy="6124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2275" y="1557338"/>
            <a:ext cx="35242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8925" y="1557338"/>
            <a:ext cx="35242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0050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557338"/>
            <a:ext cx="72009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pz-r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373688"/>
            <a:ext cx="5832475" cy="792162"/>
          </a:xfrm>
          <a:noFill/>
        </p:spPr>
        <p:txBody>
          <a:bodyPr/>
          <a:lstStyle/>
          <a:p>
            <a:r>
              <a:rPr lang="sr-Cyrl-BA" dirty="0" smtClean="0">
                <a:latin typeface="Tahoma" charset="0"/>
              </a:rPr>
              <a:t>Основи информатике</a:t>
            </a:r>
            <a:endParaRPr lang="uk-UA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143625"/>
            <a:ext cx="5573713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BA" dirty="0"/>
              <a:t>9</a:t>
            </a:r>
            <a:r>
              <a:rPr lang="uk-UA" dirty="0" smtClean="0"/>
              <a:t> - разред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1788"/>
            <a:ext cx="7273925" cy="649287"/>
          </a:xfrm>
        </p:spPr>
        <p:txBody>
          <a:bodyPr/>
          <a:lstStyle/>
          <a:p>
            <a:r>
              <a:rPr lang="sr-Cyrl-BA" b="1" dirty="0" smtClean="0">
                <a:latin typeface="Tahoma" charset="0"/>
              </a:rPr>
              <a:t>Додавање графике и линка</a:t>
            </a:r>
            <a:endParaRPr lang="uk-UA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701800"/>
            <a:ext cx="6769100" cy="4248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dirty="0" smtClean="0"/>
              <a:t>За додавање хоризонталне линије користимо таг &lt;</a:t>
            </a:r>
            <a:r>
              <a:rPr lang="sr-Latn-BA" dirty="0" smtClean="0"/>
              <a:t>hr&gt;, </a:t>
            </a:r>
            <a:r>
              <a:rPr lang="sr-Cyrl-BA" dirty="0" smtClean="0"/>
              <a:t>без завршног тага.</a:t>
            </a:r>
          </a:p>
          <a:p>
            <a:pPr marL="0" indent="0">
              <a:lnSpc>
                <a:spcPct val="80000"/>
              </a:lnSpc>
              <a:buNone/>
            </a:pPr>
            <a:endParaRPr lang="sr-Cyrl-BA" dirty="0" smtClean="0"/>
          </a:p>
          <a:p>
            <a:pPr>
              <a:lnSpc>
                <a:spcPct val="80000"/>
              </a:lnSpc>
            </a:pPr>
            <a:r>
              <a:rPr lang="sr-Cyrl-BA" dirty="0" smtClean="0"/>
              <a:t>Атрибутима се дефинише боја, величина у пикселима, поравнање и процентуални приказ на страници.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911975" cy="719137"/>
          </a:xfrm>
        </p:spPr>
        <p:txBody>
          <a:bodyPr/>
          <a:lstStyle/>
          <a:p>
            <a:pPr algn="ctr"/>
            <a:r>
              <a:rPr lang="sr-Cyrl-BA" b="1" dirty="0" smtClean="0">
                <a:solidFill>
                  <a:schemeClr val="tx1"/>
                </a:solidFill>
              </a:rPr>
              <a:t>Хоризонтална линија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412776"/>
            <a:ext cx="7235825" cy="5328320"/>
          </a:xfrm>
        </p:spPr>
        <p:txBody>
          <a:bodyPr/>
          <a:lstStyle/>
          <a:p>
            <a:pPr marL="0" indent="0">
              <a:buNone/>
            </a:pPr>
            <a:r>
              <a:rPr lang="sr-Latn-BA" sz="2000" dirty="0" smtClean="0"/>
              <a:t>&lt;hr color=„blue“ size=„7“ align=„center“ width=„60%“&gt;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420888"/>
            <a:ext cx="5473990" cy="3026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Унос слике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sz="2400" dirty="0" smtClean="0"/>
              <a:t>Унос слике у ХТМЛ врши се помоћу тага &lt;</a:t>
            </a:r>
            <a:r>
              <a:rPr lang="sr-Latn-BA" sz="2400" dirty="0" smtClean="0"/>
              <a:t>img&gt; </a:t>
            </a:r>
            <a:r>
              <a:rPr lang="sr-Cyrl-BA" sz="2400" dirty="0" smtClean="0"/>
              <a:t>и атрибута „</a:t>
            </a:r>
            <a:r>
              <a:rPr lang="sr-Latn-BA" sz="2400" dirty="0" smtClean="0"/>
              <a:t>src“</a:t>
            </a:r>
            <a:r>
              <a:rPr lang="sr-Cyrl-BA" sz="2400" dirty="0" smtClean="0"/>
              <a:t> који дефинише назив и наставак односно екстензију слике.</a:t>
            </a:r>
          </a:p>
          <a:p>
            <a:pPr marL="0" indent="0">
              <a:buNone/>
            </a:pPr>
            <a:endParaRPr lang="sr-Cyrl-BA" sz="2400" dirty="0" smtClean="0"/>
          </a:p>
          <a:p>
            <a:r>
              <a:rPr lang="sr-Cyrl-BA" sz="2400" dirty="0" smtClean="0"/>
              <a:t>Атрибут „</a:t>
            </a:r>
            <a:r>
              <a:rPr lang="sr-Latn-BA" sz="2400" dirty="0" smtClean="0"/>
              <a:t>alt“ </a:t>
            </a:r>
            <a:r>
              <a:rPr lang="sr-Cyrl-BA" sz="2400" dirty="0" smtClean="0"/>
              <a:t>нам служи да се испише одређени текст уколико се слика не учита.</a:t>
            </a:r>
          </a:p>
          <a:p>
            <a:pPr marL="0" indent="0">
              <a:buNone/>
            </a:pPr>
            <a:endParaRPr lang="sr-Cyrl-BA" sz="2400" dirty="0" smtClean="0"/>
          </a:p>
          <a:p>
            <a:r>
              <a:rPr lang="sr-Cyrl-BA" sz="2400" dirty="0" smtClean="0"/>
              <a:t>Слика се мора налазити у истом фолдеру у које је Веб – страница.</a:t>
            </a:r>
          </a:p>
          <a:p>
            <a:endParaRPr lang="sr-Cyrl-BA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676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Унос слике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sz="2400" dirty="0" smtClean="0"/>
          </a:p>
          <a:p>
            <a:r>
              <a:rPr lang="sr-Latn-BA" sz="2400" dirty="0" smtClean="0"/>
              <a:t>&lt;img src=„pas.jpg“ align=„right“ alt=„slika“&gt;</a:t>
            </a:r>
          </a:p>
          <a:p>
            <a:endParaRPr lang="sr-Latn-BA" sz="2400" dirty="0"/>
          </a:p>
          <a:p>
            <a:pPr marL="0" indent="0">
              <a:buNone/>
            </a:pPr>
            <a:endParaRPr lang="sr-Latn-BA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924944"/>
            <a:ext cx="5256584" cy="245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7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Додавање линка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sz="3200" dirty="0" smtClean="0"/>
              <a:t>Линк је веза ка другој страници.</a:t>
            </a:r>
            <a:endParaRPr lang="sr-Latn-BA" sz="3200" dirty="0" smtClean="0"/>
          </a:p>
          <a:p>
            <a:pPr marL="0" indent="0">
              <a:buNone/>
            </a:pPr>
            <a:endParaRPr lang="sr-Cyrl-BA" sz="3200" dirty="0" smtClean="0"/>
          </a:p>
          <a:p>
            <a:r>
              <a:rPr lang="sr-Cyrl-BA" sz="3200" dirty="0" smtClean="0"/>
              <a:t>За додавање линка користимо таг &lt;</a:t>
            </a:r>
            <a:r>
              <a:rPr lang="sr-Latn-BA" sz="3200" dirty="0" smtClean="0"/>
              <a:t>a href&gt;...&lt;/a&gt;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114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Додавање линка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183857"/>
          </a:xfrm>
        </p:spPr>
        <p:txBody>
          <a:bodyPr/>
          <a:lstStyle/>
          <a:p>
            <a:r>
              <a:rPr lang="sr-Cyrl-BA" sz="2400" dirty="0" smtClean="0"/>
              <a:t>&lt;</a:t>
            </a:r>
            <a:r>
              <a:rPr lang="sr-Latn-BA" sz="2400" dirty="0" smtClean="0"/>
              <a:t>a href</a:t>
            </a:r>
            <a:r>
              <a:rPr lang="sr-Cyrl-BA" sz="2400" dirty="0" smtClean="0"/>
              <a:t>=</a:t>
            </a:r>
            <a:r>
              <a:rPr lang="sr-Cyrl-BA" sz="2400" dirty="0" smtClean="0">
                <a:hlinkClick r:id="rId2"/>
              </a:rPr>
              <a:t>„</a:t>
            </a:r>
            <a:r>
              <a:rPr lang="sr-Latn-BA" sz="2400" dirty="0" smtClean="0">
                <a:hlinkClick r:id="rId2"/>
              </a:rPr>
              <a:t>https://rpz-rs.org/</a:t>
            </a:r>
            <a:r>
              <a:rPr lang="sr-Cyrl-BA" sz="2400" dirty="0" smtClean="0"/>
              <a:t>“</a:t>
            </a:r>
            <a:r>
              <a:rPr lang="sr-Latn-BA" sz="2400" dirty="0" smtClean="0"/>
              <a:t>&gt;</a:t>
            </a:r>
            <a:r>
              <a:rPr lang="sr-Cyrl-BA" sz="2400" dirty="0" smtClean="0"/>
              <a:t>Линк ка Веб-страници РПЗ-а&lt;/а&gt;</a:t>
            </a:r>
          </a:p>
          <a:p>
            <a:endParaRPr lang="sr-Cyrl-BA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276872"/>
            <a:ext cx="5976664" cy="31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65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Домаћи задатак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8065591" cy="5039841"/>
          </a:xfrm>
        </p:spPr>
        <p:txBody>
          <a:bodyPr/>
          <a:lstStyle/>
          <a:p>
            <a:r>
              <a:rPr lang="sr-Cyrl-BA" dirty="0" smtClean="0"/>
              <a:t>Консултовати се са вашим предметним наставником.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24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273305" cy="1372766"/>
          </a:xfrm>
        </p:spPr>
        <p:txBody>
          <a:bodyPr/>
          <a:lstStyle/>
          <a:p>
            <a:pPr algn="ctr"/>
            <a:r>
              <a:rPr lang="sr-Cyrl-BA" dirty="0" smtClean="0"/>
              <a:t>Хвала на пажњи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22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plate">
  <a:themeElements>
    <a:clrScheme name="template 7">
      <a:dk1>
        <a:srgbClr val="4D4D4D"/>
      </a:dk1>
      <a:lt1>
        <a:srgbClr val="FFFFFF"/>
      </a:lt1>
      <a:dk2>
        <a:srgbClr val="4D4D4D"/>
      </a:dk2>
      <a:lt2>
        <a:srgbClr val="1C4583"/>
      </a:lt2>
      <a:accent1>
        <a:srgbClr val="3273BA"/>
      </a:accent1>
      <a:accent2>
        <a:srgbClr val="4386C2"/>
      </a:accent2>
      <a:accent3>
        <a:srgbClr val="FFFFFF"/>
      </a:accent3>
      <a:accent4>
        <a:srgbClr val="404040"/>
      </a:accent4>
      <a:accent5>
        <a:srgbClr val="ADBCD9"/>
      </a:accent5>
      <a:accent6>
        <a:srgbClr val="3C79B0"/>
      </a:accent6>
      <a:hlink>
        <a:srgbClr val="76A7D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FF66CC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FFB8E2"/>
        </a:accent5>
        <a:accent6>
          <a:srgbClr val="5C8AE7"/>
        </a:accent6>
        <a:hlink>
          <a:srgbClr val="FFCC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33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057D6"/>
        </a:lt2>
        <a:accent1>
          <a:srgbClr val="3D99F0"/>
        </a:accent1>
        <a:accent2>
          <a:srgbClr val="1280E4"/>
        </a:accent2>
        <a:accent3>
          <a:srgbClr val="FFFFFF"/>
        </a:accent3>
        <a:accent4>
          <a:srgbClr val="404040"/>
        </a:accent4>
        <a:accent5>
          <a:srgbClr val="AFCAF6"/>
        </a:accent5>
        <a:accent6>
          <a:srgbClr val="0F73CF"/>
        </a:accent6>
        <a:hlink>
          <a:srgbClr val="58AEF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1D47B2"/>
        </a:lt2>
        <a:accent1>
          <a:srgbClr val="4880D6"/>
        </a:accent1>
        <a:accent2>
          <a:srgbClr val="7FACE4"/>
        </a:accent2>
        <a:accent3>
          <a:srgbClr val="FFFFFF"/>
        </a:accent3>
        <a:accent4>
          <a:srgbClr val="404040"/>
        </a:accent4>
        <a:accent5>
          <a:srgbClr val="B1C0E8"/>
        </a:accent5>
        <a:accent6>
          <a:srgbClr val="729BCF"/>
        </a:accent6>
        <a:hlink>
          <a:srgbClr val="A3C4F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1C4583"/>
        </a:lt2>
        <a:accent1>
          <a:srgbClr val="3273BA"/>
        </a:accent1>
        <a:accent2>
          <a:srgbClr val="4386C2"/>
        </a:accent2>
        <a:accent3>
          <a:srgbClr val="FFFFFF"/>
        </a:accent3>
        <a:accent4>
          <a:srgbClr val="404040"/>
        </a:accent4>
        <a:accent5>
          <a:srgbClr val="ADBCD9"/>
        </a:accent5>
        <a:accent6>
          <a:srgbClr val="3C79B0"/>
        </a:accent6>
        <a:hlink>
          <a:srgbClr val="76A7D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183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template</vt:lpstr>
      <vt:lpstr>Основи информатике</vt:lpstr>
      <vt:lpstr>Додавање графике и линка</vt:lpstr>
      <vt:lpstr>Хоризонтална линија</vt:lpstr>
      <vt:lpstr>Унос слике</vt:lpstr>
      <vt:lpstr>Унос слике</vt:lpstr>
      <vt:lpstr>Додавање линка</vt:lpstr>
      <vt:lpstr>Додавање линка</vt:lpstr>
      <vt:lpstr>Домаћи задатак</vt:lpstr>
      <vt:lpstr>Хвала на пажњи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Aleksandra Stankovic</cp:lastModifiedBy>
  <cp:revision>29</cp:revision>
  <dcterms:created xsi:type="dcterms:W3CDTF">2005-12-15T13:44:20Z</dcterms:created>
  <dcterms:modified xsi:type="dcterms:W3CDTF">2021-03-02T07:11:44Z</dcterms:modified>
</cp:coreProperties>
</file>