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9" autoAdjust="0"/>
    <p:restoredTop sz="95411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EEE6-B2E8-4C9E-B03E-22B117E59ACF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FA23-29C4-4A50-87B8-12C771666C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31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EEE6-B2E8-4C9E-B03E-22B117E59ACF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FA23-29C4-4A50-87B8-12C771666C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6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EEE6-B2E8-4C9E-B03E-22B117E59ACF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FA23-29C4-4A50-87B8-12C771666C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EEE6-B2E8-4C9E-B03E-22B117E59ACF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FA23-29C4-4A50-87B8-12C771666C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87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EEE6-B2E8-4C9E-B03E-22B117E59ACF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FA23-29C4-4A50-87B8-12C771666C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EEE6-B2E8-4C9E-B03E-22B117E59ACF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FA23-29C4-4A50-87B8-12C771666C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3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EEE6-B2E8-4C9E-B03E-22B117E59ACF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FA23-29C4-4A50-87B8-12C771666C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5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EEE6-B2E8-4C9E-B03E-22B117E59ACF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FA23-29C4-4A50-87B8-12C771666C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26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EEE6-B2E8-4C9E-B03E-22B117E59ACF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FA23-29C4-4A50-87B8-12C771666C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0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EEE6-B2E8-4C9E-B03E-22B117E59ACF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FA23-29C4-4A50-87B8-12C771666C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8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EEE6-B2E8-4C9E-B03E-22B117E59ACF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FA23-29C4-4A50-87B8-12C771666C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9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5EEE6-B2E8-4C9E-B03E-22B117E59ACF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2FA23-29C4-4A50-87B8-12C771666C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72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2993" y="485775"/>
            <a:ext cx="9925050" cy="1252538"/>
          </a:xfrm>
        </p:spPr>
        <p:txBody>
          <a:bodyPr>
            <a:norm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ОДУЗИМАЊЕ ТРОЦИФРЕНИХ БРОЈЕВА</a:t>
            </a:r>
            <a:b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(број јединица умањеника мањи је од броја јединица умањиоца)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" y="301109"/>
            <a:ext cx="1732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01275" y="6124575"/>
            <a:ext cx="1335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РАЗРЕД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887" y="2140353"/>
            <a:ext cx="4005263" cy="416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57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3425" y="438150"/>
            <a:ext cx="21130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ПОНОВИМО!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3564" y="1257300"/>
            <a:ext cx="19187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Први начин:</a:t>
            </a:r>
          </a:p>
          <a:p>
            <a:endParaRPr lang="sr-Cyrl-BA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572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348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586" y="3836894"/>
            <a:ext cx="2634503" cy="263450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31577" y="1972235"/>
            <a:ext cx="37673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(5 * 100 + 7 * 10 + 2 * 1) =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(3 * 100 + 4 * 10 + 8 * 1) =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16070" y="1990165"/>
            <a:ext cx="3469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 * 100 + 6 * 10 + 12 * 1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* 100 + 4 * 10 + 8 * 1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396753" y="2761129"/>
            <a:ext cx="3191435" cy="89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25035" y="2814918"/>
            <a:ext cx="4161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 * 100 + 2 * 10 + 4 * 1 = 224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19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9869" y="691634"/>
            <a:ext cx="2005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 начин: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043138"/>
              </p:ext>
            </p:extLst>
          </p:nvPr>
        </p:nvGraphicFramePr>
        <p:xfrm>
          <a:off x="4013196" y="2152650"/>
          <a:ext cx="3828102" cy="252523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52814"/>
                <a:gridCol w="1237644"/>
                <a:gridCol w="1237644"/>
              </a:tblGrid>
              <a:tr h="562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sr-Cyrl-CS" sz="2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sr-Cyrl-CS" sz="2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sr-Cyrl-CS" sz="2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Ј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sr-Cyrl-CS" sz="2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sr-Cyrl-CS" sz="2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sr-Cyrl-CS" sz="2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sr-Cyrl-CS" sz="2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sr-Cyrl-CS" sz="2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  </a:t>
                      </a:r>
                      <a:r>
                        <a:rPr lang="sr-Cyrl-CS" sz="28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3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72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sr-Cyrl-CS" sz="2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sr-Cyrl-CS" sz="28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Line 2"/>
          <p:cNvSpPr>
            <a:spLocks noChangeShapeType="1"/>
          </p:cNvSpPr>
          <p:nvPr/>
        </p:nvSpPr>
        <p:spPr bwMode="auto">
          <a:xfrm flipV="1">
            <a:off x="6883703" y="3262183"/>
            <a:ext cx="618822" cy="2443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1"/>
          <p:cNvSpPr>
            <a:spLocks noChangeShapeType="1"/>
          </p:cNvSpPr>
          <p:nvPr/>
        </p:nvSpPr>
        <p:spPr bwMode="auto">
          <a:xfrm flipV="1">
            <a:off x="5664200" y="3262183"/>
            <a:ext cx="618822" cy="24769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67465" y="2677408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17108" y="2677408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7295" y="409575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4715" y="409575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410971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78" y="3708183"/>
            <a:ext cx="2702142" cy="270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52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95350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Трећи начин: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6361" y="1801470"/>
            <a:ext cx="28384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sr-Cyrl-BA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sr-Cyrl-BA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sr-Cyrl-BA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- 3</a:t>
            </a:r>
            <a:r>
              <a:rPr lang="sr-Cyrl-BA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r-Cyrl-BA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78006" y="3044227"/>
            <a:ext cx="14161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91609" y="3129804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51352" y="3129802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1097" y="3111873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77665" y="1623715"/>
            <a:ext cx="298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260" y="3755815"/>
            <a:ext cx="4034118" cy="283961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454588" y="1237129"/>
            <a:ext cx="3698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Провјеримо сабирањем: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95883" y="1837765"/>
            <a:ext cx="17684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2 2 4</a:t>
            </a:r>
          </a:p>
          <a:p>
            <a:r>
              <a:rPr lang="sr-Cyrl-BA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+ 3 4 8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7835153" y="3065929"/>
            <a:ext cx="121023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659906" y="304800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01318" y="3074895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53082" y="306593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81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3" grpId="0"/>
      <p:bldP spid="14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49" y="378307"/>
            <a:ext cx="101822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Израчунај разлику бројева 961 и најмањег троцифреног броја који се може записати помоћу цифара 9, 1 и 0.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2452" y="1294662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9 6 1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6961" y="1650910"/>
            <a:ext cx="909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 0 9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153568" y="2051020"/>
            <a:ext cx="5715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95107" y="206000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78538" y="206915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0740" y="206915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7835" y="2686050"/>
            <a:ext cx="2275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Попуни табелу.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45602"/>
              </p:ext>
            </p:extLst>
          </p:nvPr>
        </p:nvGraphicFramePr>
        <p:xfrm>
          <a:off x="1275651" y="3221488"/>
          <a:ext cx="7022532" cy="143827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805348"/>
                <a:gridCol w="1078178"/>
                <a:gridCol w="1078178"/>
                <a:gridCol w="1018278"/>
                <a:gridCol w="1078178"/>
                <a:gridCol w="964372"/>
              </a:tblGrid>
              <a:tr h="4794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sr-Cyrl-CS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умањеник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sr-Cyrl-CS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7 8 2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sr-Cyrl-CS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8 7 1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sr-Cyrl-CS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4 6 0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sr-Cyrl-CS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3 9 1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sr-Cyrl-CS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4 5 2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sr-Cyrl-CS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умањилац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sr-Cyrl-CS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3 6 8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sr-Cyrl-CS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1 6 4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sr-Cyrl-CS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4 2 4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sr-Cyrl-CS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3 5 7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sr-Cyrl-CS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2 2 7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sr-Cyrl-CS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разлика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sr-Cyrl-CS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sr-Cyrl-CS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sr-Cyrl-CS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sr-Cyrl-CS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sr-Cyrl-CS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49688" y="3712026"/>
            <a:ext cx="1656186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667125" y="416922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38525" y="416653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9925" y="416653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52975" y="416653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24375" y="416653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24350" y="416653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91200" y="416653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62600" y="416653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48475" y="418022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19875" y="418022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58125" y="418022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58100" y="418022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06966" y="418022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6656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9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095" y="580631"/>
            <a:ext cx="5462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Разлику бројева 325 и 118 повећај за 415.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7225" y="1200150"/>
            <a:ext cx="2951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(325 – 118) + 415 = 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7625" y="119062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79531" y="118109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65816" y="119062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06961" y="1200150"/>
            <a:ext cx="1228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+ 415 =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3697" y="121413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9982" y="120967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26267" y="120967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8095" y="2266950"/>
            <a:ext cx="6651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Стефан је јуче убрао 264 јабуке, а данас 138 мање.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8659" y="2667060"/>
            <a:ext cx="6050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Колико је јабука убрао данас?</a:t>
            </a:r>
          </a:p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Колико је укупно јабука убрао за та два дана? 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7225" y="3797262"/>
            <a:ext cx="19127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 264 – 138 =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81300" y="379407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17633" y="379407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53966" y="379407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85342" y="3794079"/>
            <a:ext cx="4136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Марко је данас убрао 126 јабука.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8659" y="4619688"/>
            <a:ext cx="1994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264 + 126 =  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81300" y="461968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13116" y="461968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44932" y="461968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85342" y="4613322"/>
            <a:ext cx="4943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два дана, Марко је убра</a:t>
            </a:r>
            <a:r>
              <a:rPr lang="sr-Latn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390 јабука.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026" y="611178"/>
            <a:ext cx="4213452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39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7700" y="590550"/>
            <a:ext cx="549310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Задатак за самосталан рад:</a:t>
            </a:r>
          </a:p>
          <a:p>
            <a:endParaRPr lang="sr-Cyrl-BA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Уради задатке на 48. страни у Радном листу.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850" y="2386013"/>
            <a:ext cx="4314825" cy="375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87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325</Words>
  <Application>Microsoft Office PowerPoint</Application>
  <PresentationFormat>Widescreen</PresentationFormat>
  <Paragraphs>105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ОДУЗИМАЊЕ ТРОЦИФРЕНИХ БРОЈЕВА (број јединица умањеника мањи је од броја јединица умањиоца)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ОДУЗИМАЊЕ ТРОЦИФРЕНИХ БРОЈЕВА (број јединица умањеника мањи је од бр. Јединица умањиоца)</dc:title>
  <dc:creator>Puza</dc:creator>
  <cp:lastModifiedBy>48. Dajana Gluvic</cp:lastModifiedBy>
  <cp:revision>19</cp:revision>
  <dcterms:created xsi:type="dcterms:W3CDTF">2021-03-10T20:51:38Z</dcterms:created>
  <dcterms:modified xsi:type="dcterms:W3CDTF">2021-03-17T12:22:58Z</dcterms:modified>
</cp:coreProperties>
</file>