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F1E84-4B90-4B39-9B32-944BCFCE4D3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3CD5-F794-43CF-A555-CE6BD47E2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071538" y="2357436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УПРАВНИ И НЕУПРАВНИ ГОВОР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mud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0048"/>
            <a:ext cx="1600203" cy="1510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142858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Туђе ријечи написане тачно онако како их је неко изговорио називамо УПРАВНИ ГОВОР.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Управни говор се увијек обиљежава наводницима.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Постоје три начина писања управног говора: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начин: Пишчеве ријечи: „Управни говор.”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начин: „Управни говор”, пишчеве ријечи.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начин: „Дио управног говора”, пишчеве ријечи, „наставак 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управног говора.”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Када се нечије ријечи препричавају, тј. саопштавају у нешто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измијењеном облику, ријеч је о  НЕУПРАВНОМ ГОВОРУ.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Неуправни говор се никад не обиљежава наводницима.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00034" y="500048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Сљедеће реченице претвори из неуправног у управни 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говор, на све три начина: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Сара је рекла да је данас купила торбу.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начин: Сара је рекла: „Данас сам купила торбу.”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начин: „Данас сам купила торбу”, рекла је Сара.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начин: „Данас сам”, рекла је Сара, „купила торбу.”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Учитељица је питала да ли смо урадили задаћу.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начин: Учитељица је питала: „Да ли сте урадили задаћу?”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начин: „Да ли сте урадили задаћу?” питала је учитељица.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начин: „Да ли сте”, питала је учитељица, „урадили задаћу?”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72"/>
            <a:ext cx="735297" cy="1081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92867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в) Петар се обрадовао да ће ићи на море.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начин: Петар се обрадовао: „Ићи ћу на море!”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начин: „Ићи ћу на море!” обрадовао се Петар.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начин: „Ићи ћу”, обрадовао се Петар, „на море!”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642924"/>
            <a:ext cx="816906" cy="1090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500048"/>
            <a:ext cx="8786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Сљедеће реченице из управног преобликуј у неуправни говор: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Отац ме похвалио: „Одлично си поправио ограду.”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Отац ме похвалио да сам одлично поправио ограду.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„Који је данас дан?” упита старац.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Старац је упитао који је данас дан.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„Ја морам”, викала је дјевојка, „стићи тај аутобус!”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Дјевојка је викала да мора стићи тај аутобус.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50004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штампаним текстовима, умјесто наводника, управни говор се често обиљежава цртом.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Славица је рекла: - Желим да идем у школу.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Желим да идем у школу – рекла је Славица.</a:t>
            </a:r>
          </a:p>
          <a:p>
            <a:pPr>
              <a:buFontTx/>
              <a:buChar char="-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Желим да – рекла је Славица – идем у школу.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67544" y="483518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смисли и напиши кратак разговор, који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ће имати шест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реченица,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између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тебе и твог најбољег друга или другарице користећи све три начина писања управног говора, а затим тај текст напиши као неуправни говор.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učenici u klu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000378"/>
            <a:ext cx="269557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450</Words>
  <Application>Microsoft Office PowerPoint</Application>
  <PresentationFormat>Prikaz na ekranu: (16:9)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31</cp:revision>
  <dcterms:created xsi:type="dcterms:W3CDTF">2021-03-07T21:22:55Z</dcterms:created>
  <dcterms:modified xsi:type="dcterms:W3CDTF">2021-03-11T20:36:46Z</dcterms:modified>
</cp:coreProperties>
</file>