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4" r:id="rId2"/>
    <p:sldId id="295" r:id="rId3"/>
    <p:sldId id="348" r:id="rId4"/>
    <p:sldId id="355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75" r:id="rId17"/>
    <p:sldId id="368" r:id="rId18"/>
    <p:sldId id="370" r:id="rId19"/>
    <p:sldId id="369" r:id="rId20"/>
    <p:sldId id="371" r:id="rId21"/>
    <p:sldId id="372" r:id="rId22"/>
    <p:sldId id="373" r:id="rId23"/>
    <p:sldId id="374" r:id="rId24"/>
    <p:sldId id="263" r:id="rId25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71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7" autoAdjust="0"/>
    <p:restoredTop sz="94660"/>
  </p:normalViewPr>
  <p:slideViewPr>
    <p:cSldViewPr>
      <p:cViewPr varScale="1">
        <p:scale>
          <a:sx n="106" d="100"/>
          <a:sy n="106" d="100"/>
        </p:scale>
        <p:origin x="-84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20"/>
    </p:cViewPr>
  </p:sorterViewPr>
  <p:notesViewPr>
    <p:cSldViewPr>
      <p:cViewPr varScale="1">
        <p:scale>
          <a:sx n="56" d="100"/>
          <a:sy n="56" d="100"/>
        </p:scale>
        <p:origin x="-208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EDA2-1B9F-4FEE-A10A-1ABA15ACF7D4}" type="datetimeFigureOut">
              <a:rPr lang="sr-Latn-RS" smtClean="0"/>
              <a:pPr/>
              <a:t>10.3.2021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95539-2F83-41E6-B5AA-02C31C424E9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6240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4276A-B6E0-4908-9046-9C5BCD3241BD}" type="datetimeFigureOut">
              <a:rPr lang="sr-Latn-RS" smtClean="0"/>
              <a:pPr/>
              <a:t>10.3.2021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7F868-33D5-44A0-880F-529EAEFC6554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0499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F868-33D5-44A0-880F-529EAEFC6554}" type="slidenum">
              <a:rPr lang="sr-Latn-RS" smtClean="0"/>
              <a:pPr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2250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74CB-32EA-48FE-A26D-CED74FFF6E1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306497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6EFB8-E3F8-4E87-A1A4-AE2B8CBF8545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90645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7B826-6B8F-437B-B9AF-49FE57B2BD67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7865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63259-EC7D-4A07-97BB-BFC5F7EF0061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7863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EAA56-DA29-4C07-B0A9-1FB2F472A8DA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413479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3111A-181A-45B5-A074-784C12C67F1B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382883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2A06A-1240-4D9B-987B-00EE122D53D6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8210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53BA0-DB56-45B8-8EAA-B614BAC83B63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65161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F801B-9EFF-4BE4-928F-B5715FC97E19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40218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00EE3-21FE-4B0F-BCC3-369965347331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49466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ABE06-73E6-4D5C-B1E5-86FCD65DEB96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xmlns="" val="111234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/>
              <a:t>Haga clic para modificar el estilo de texto del patrón</a:t>
            </a:r>
          </a:p>
          <a:p>
            <a:pPr lvl="1"/>
            <a:r>
              <a:rPr lang="es-ES" altLang="sr-Latn-RS"/>
              <a:t>Segundo nivel</a:t>
            </a:r>
          </a:p>
          <a:p>
            <a:pPr lvl="2"/>
            <a:r>
              <a:rPr lang="es-ES" altLang="sr-Latn-RS"/>
              <a:t>Tercer nivel</a:t>
            </a:r>
          </a:p>
          <a:p>
            <a:pPr lvl="3"/>
            <a:r>
              <a:rPr lang="es-ES" altLang="sr-Latn-RS"/>
              <a:t>Cuarto nivel</a:t>
            </a:r>
          </a:p>
          <a:p>
            <a:pPr lvl="4"/>
            <a:r>
              <a:rPr lang="es-ES" altLang="sr-Latn-R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AB5E13-A12C-4719-AD17-E2F487AE0C34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238969" y="1491630"/>
            <a:ext cx="5905031" cy="972740"/>
          </a:xfrm>
        </p:spPr>
        <p:txBody>
          <a:bodyPr/>
          <a:lstStyle/>
          <a:p>
            <a:r>
              <a:rPr lang="sr-Cyrl-RS" dirty="0"/>
              <a:t>Рад са радним листовима и ћелијама</a:t>
            </a:r>
            <a:endParaRPr lang="es-ES" altLang="sr-Latn-R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4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11CFE-7AA2-4DAE-A4D4-4CB46C81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/>
          <a:lstStyle/>
          <a:p>
            <a:r>
              <a:rPr lang="sr-Cyrl-BA" sz="4000" dirty="0"/>
              <a:t>УМЕТАЊЕ РЕДОВА И КОЛОНА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606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F097335F-D979-4965-8089-587741AEE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xmlns="" val="15608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71"/>
            <a:ext cx="9132938" cy="5134829"/>
          </a:xfr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21B016A-1C1B-43E5-8DBB-35A7072CD28A}"/>
              </a:ext>
            </a:extLst>
          </p:cNvPr>
          <p:cNvSpPr/>
          <p:nvPr/>
        </p:nvSpPr>
        <p:spPr>
          <a:xfrm>
            <a:off x="3810385" y="2427734"/>
            <a:ext cx="1049647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7778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5ECE729B-E666-46CF-82EC-4DD8E6233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91105" cy="5143500"/>
          </a:xfrm>
        </p:spPr>
      </p:pic>
    </p:spTree>
    <p:extLst>
      <p:ext uri="{BB962C8B-B14F-4D97-AF65-F5344CB8AC3E}">
        <p14:creationId xmlns:p14="http://schemas.microsoft.com/office/powerpoint/2010/main" xmlns="" val="103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5ECE729B-E666-46CF-82EC-4DD8E6233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1"/>
            <a:ext cx="9191105" cy="5143500"/>
          </a:xfr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1B595806-BD2A-41BA-A3CD-E2F57A23E9AA}"/>
              </a:ext>
            </a:extLst>
          </p:cNvPr>
          <p:cNvSpPr/>
          <p:nvPr/>
        </p:nvSpPr>
        <p:spPr>
          <a:xfrm>
            <a:off x="3707904" y="2499742"/>
            <a:ext cx="50405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1234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32938" cy="5143500"/>
          </a:xfr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21B016A-1C1B-43E5-8DBB-35A7072CD28A}"/>
              </a:ext>
            </a:extLst>
          </p:cNvPr>
          <p:cNvSpPr/>
          <p:nvPr/>
        </p:nvSpPr>
        <p:spPr>
          <a:xfrm>
            <a:off x="21203" y="3795886"/>
            <a:ext cx="108012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33486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793" y="0"/>
            <a:ext cx="9081351" cy="5143500"/>
          </a:xfrm>
        </p:spPr>
      </p:pic>
    </p:spTree>
    <p:extLst>
      <p:ext uri="{BB962C8B-B14F-4D97-AF65-F5344CB8AC3E}">
        <p14:creationId xmlns:p14="http://schemas.microsoft.com/office/powerpoint/2010/main" xmlns="" val="1477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5ECE729B-E666-46CF-82EC-4DD8E6233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51470"/>
            <a:ext cx="9191105" cy="5092029"/>
          </a:xfr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0E50DED0-0DD0-4319-B8E8-B69157914B18}"/>
              </a:ext>
            </a:extLst>
          </p:cNvPr>
          <p:cNvSpPr/>
          <p:nvPr/>
        </p:nvSpPr>
        <p:spPr>
          <a:xfrm>
            <a:off x="2771800" y="2859782"/>
            <a:ext cx="2448272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6790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11CFE-7AA2-4DAE-A4D4-4CB46C81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/>
          <a:lstStyle/>
          <a:p>
            <a:r>
              <a:rPr lang="sr-Cyrl-BA" sz="4000" dirty="0"/>
              <a:t>БРИСАЊЕ РЕДОВА И КОЛОНА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70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C4F0E78A-1147-47AD-80DC-6E9E9A8C1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186"/>
            <a:ext cx="9144000" cy="5112314"/>
          </a:xfrm>
        </p:spPr>
      </p:pic>
    </p:spTree>
    <p:extLst>
      <p:ext uri="{BB962C8B-B14F-4D97-AF65-F5344CB8AC3E}">
        <p14:creationId xmlns:p14="http://schemas.microsoft.com/office/powerpoint/2010/main" xmlns="" val="379088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824EA096-5154-4617-8B26-D16C8C802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3848" y="591530"/>
            <a:ext cx="5400600" cy="3960440"/>
          </a:xfrm>
        </p:spPr>
        <p:txBody>
          <a:bodyPr/>
          <a:lstStyle/>
          <a:p>
            <a:pPr algn="just"/>
            <a:r>
              <a:rPr lang="sr-Cyrl-BA" sz="2200" dirty="0"/>
              <a:t>цијели радни лист селектујемо комбинацијом два тастера </a:t>
            </a:r>
            <a:r>
              <a:rPr lang="sr-Latn-BA" sz="2200" dirty="0" err="1"/>
              <a:t>Ctrl</a:t>
            </a:r>
            <a:r>
              <a:rPr lang="sr-Latn-BA" sz="2200" dirty="0"/>
              <a:t> + A.</a:t>
            </a:r>
            <a:endParaRPr lang="sr-Cyrl-BA" sz="2200" dirty="0"/>
          </a:p>
          <a:p>
            <a:pPr algn="just"/>
            <a:r>
              <a:rPr lang="sr-Cyrl-BA" sz="2200" dirty="0" err="1"/>
              <a:t>Несусједне</a:t>
            </a:r>
            <a:r>
              <a:rPr lang="sr-Cyrl-BA" sz="2200" dirty="0"/>
              <a:t> ћелије селектујемо тако што кликнемо на прву ћелију у низу затим држимо тастер </a:t>
            </a:r>
            <a:r>
              <a:rPr lang="sr-Latn-BA" sz="2200" dirty="0" err="1"/>
              <a:t>Ctrl</a:t>
            </a:r>
            <a:r>
              <a:rPr lang="sr-Cyrl-BA" sz="2200" dirty="0"/>
              <a:t> и лијевим кликом миша селектујемо сљедеће ћелије.</a:t>
            </a:r>
          </a:p>
          <a:p>
            <a:pPr algn="just"/>
            <a:r>
              <a:rPr lang="sr-Cyrl-BA" sz="2200" dirty="0"/>
              <a:t>Распон сусједних ћелија селектујемо тако што кликнемо на једну ћелију лијевим тастером и држећи притиснут тастер миша селектујемо остале у жељеном распону.</a:t>
            </a:r>
            <a:endParaRPr lang="sr-Latn-BA" sz="2200" dirty="0"/>
          </a:p>
        </p:txBody>
      </p:sp>
      <p:sp>
        <p:nvSpPr>
          <p:cNvPr id="2" name="Oblačić sa mislima: oblak 1">
            <a:extLst>
              <a:ext uri="{FF2B5EF4-FFF2-40B4-BE49-F238E27FC236}">
                <a16:creationId xmlns:a16="http://schemas.microsoft.com/office/drawing/2014/main" xmlns="" id="{83111F20-854E-4532-9FDE-623630FCC2C0}"/>
              </a:ext>
            </a:extLst>
          </p:cNvPr>
          <p:cNvSpPr/>
          <p:nvPr/>
        </p:nvSpPr>
        <p:spPr>
          <a:xfrm>
            <a:off x="827584" y="895840"/>
            <a:ext cx="2376264" cy="1656184"/>
          </a:xfrm>
          <a:prstGeom prst="cloudCallout">
            <a:avLst>
              <a:gd name="adj1" fmla="val -34922"/>
              <a:gd name="adj2" fmla="val 874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1600" dirty="0">
                <a:solidFill>
                  <a:schemeClr val="tx1"/>
                </a:solidFill>
              </a:rPr>
              <a:t>ПОНОВИМО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3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32938" cy="5143500"/>
          </a:xfr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21B016A-1C1B-43E5-8DBB-35A7072CD28A}"/>
              </a:ext>
            </a:extLst>
          </p:cNvPr>
          <p:cNvSpPr/>
          <p:nvPr/>
        </p:nvSpPr>
        <p:spPr>
          <a:xfrm>
            <a:off x="3491880" y="2571750"/>
            <a:ext cx="1008113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5207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32938" cy="5143499"/>
          </a:xfr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21B016A-1C1B-43E5-8DBB-35A7072CD28A}"/>
              </a:ext>
            </a:extLst>
          </p:cNvPr>
          <p:cNvSpPr/>
          <p:nvPr/>
        </p:nvSpPr>
        <p:spPr>
          <a:xfrm>
            <a:off x="3203848" y="1347614"/>
            <a:ext cx="5040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1818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80512" cy="5143500"/>
          </a:xfr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21B016A-1C1B-43E5-8DBB-35A7072CD28A}"/>
              </a:ext>
            </a:extLst>
          </p:cNvPr>
          <p:cNvSpPr/>
          <p:nvPr/>
        </p:nvSpPr>
        <p:spPr>
          <a:xfrm>
            <a:off x="107504" y="3939902"/>
            <a:ext cx="1008113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6929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0DDA7ADE-2D01-4298-B466-609A80FA98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"/>
            <a:ext cx="9180512" cy="5143500"/>
          </a:xfrm>
        </p:spPr>
      </p:pic>
      <p:cxnSp>
        <p:nvCxnSpPr>
          <p:cNvPr id="3" name="Prava linija spajanja sa strelicom 2">
            <a:extLst>
              <a:ext uri="{FF2B5EF4-FFF2-40B4-BE49-F238E27FC236}">
                <a16:creationId xmlns:a16="http://schemas.microsoft.com/office/drawing/2014/main" xmlns="" id="{77882854-C9C9-4043-8AE6-03F16FC342AA}"/>
              </a:ext>
            </a:extLst>
          </p:cNvPr>
          <p:cNvCxnSpPr>
            <a:cxnSpLocks/>
          </p:cNvCxnSpPr>
          <p:nvPr/>
        </p:nvCxnSpPr>
        <p:spPr>
          <a:xfrm>
            <a:off x="107504" y="3003798"/>
            <a:ext cx="288032" cy="936104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751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1802" y="2110085"/>
            <a:ext cx="7080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ХВАЛА НА ПАЖЊИ!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3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esta za sadržaj 5">
            <a:extLst>
              <a:ext uri="{FF2B5EF4-FFF2-40B4-BE49-F238E27FC236}">
                <a16:creationId xmlns:a16="http://schemas.microsoft.com/office/drawing/2014/main" xmlns="" id="{BFD8FBE3-DD55-4D2D-9692-451F25BBB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86" y="0"/>
            <a:ext cx="9171771" cy="5143500"/>
          </a:xfr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ECAFEBF4-9AD2-4398-BE7D-4721C2A0EE12}"/>
              </a:ext>
            </a:extLst>
          </p:cNvPr>
          <p:cNvSpPr txBox="1"/>
          <p:nvPr/>
        </p:nvSpPr>
        <p:spPr>
          <a:xfrm>
            <a:off x="5004048" y="235572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BA" dirty="0"/>
              <a:t>Селекција цијелог радног листа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9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899D3433-C072-4551-BB53-9740FEC3B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530" y="51470"/>
            <a:ext cx="9127469" cy="5092030"/>
          </a:xfr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A3EC65BC-0ABF-4AAB-A748-9B61A3250C90}"/>
              </a:ext>
            </a:extLst>
          </p:cNvPr>
          <p:cNvSpPr txBox="1"/>
          <p:nvPr/>
        </p:nvSpPr>
        <p:spPr>
          <a:xfrm>
            <a:off x="5004048" y="235572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Селекција </a:t>
            </a:r>
            <a:r>
              <a:rPr lang="sr-Cyrl-BA" dirty="0" err="1"/>
              <a:t>несусједних</a:t>
            </a:r>
            <a:r>
              <a:rPr lang="sr-Cyrl-BA" dirty="0"/>
              <a:t> ћелија</a:t>
            </a:r>
          </a:p>
          <a:p>
            <a:r>
              <a:rPr lang="sr-Cyrl-BA" dirty="0"/>
              <a:t>А1, </a:t>
            </a:r>
            <a:r>
              <a:rPr lang="sr-Latn-BA" dirty="0"/>
              <a:t>D6, E8, J9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39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2264CEAF-D683-4C29-88E1-1DBDEA0AB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9394" cy="5143500"/>
          </a:xfr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C14D2D38-7C93-45BC-90B5-B4B2E5DB8ECF}"/>
              </a:ext>
            </a:extLst>
          </p:cNvPr>
          <p:cNvSpPr txBox="1"/>
          <p:nvPr/>
        </p:nvSpPr>
        <p:spPr>
          <a:xfrm>
            <a:off x="5004048" y="235572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Селекција сусједних ћелија у распону</a:t>
            </a:r>
            <a:r>
              <a:rPr lang="sr-Latn-BA" dirty="0"/>
              <a:t>  D</a:t>
            </a:r>
            <a:r>
              <a:rPr lang="sr-Cyrl-BA" dirty="0"/>
              <a:t>5:</a:t>
            </a:r>
            <a:r>
              <a:rPr lang="sr-Latn-BA" dirty="0"/>
              <a:t>I</a:t>
            </a:r>
            <a:r>
              <a:rPr lang="sr-Cyrl-BA" dirty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6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3811CFE-7AA2-4DAE-A4D4-4CB46C81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5686"/>
            <a:ext cx="8229600" cy="857250"/>
          </a:xfrm>
        </p:spPr>
        <p:txBody>
          <a:bodyPr/>
          <a:lstStyle/>
          <a:p>
            <a:r>
              <a:rPr lang="sr-Cyrl-BA" sz="4000" dirty="0"/>
              <a:t>СЕЛЕКЦИЈА РЕДОВА И КОЛОНА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94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D648F646-88CC-4792-B52F-24EF133FD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50860" cy="5143500"/>
          </a:xfr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C0F2E3D-0B85-42CB-AB10-FAC4DC26B842}"/>
              </a:ext>
            </a:extLst>
          </p:cNvPr>
          <p:cNvSpPr txBox="1"/>
          <p:nvPr/>
        </p:nvSpPr>
        <p:spPr>
          <a:xfrm>
            <a:off x="5436096" y="164842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Селекција </a:t>
            </a:r>
            <a:r>
              <a:rPr lang="sr-Cyrl-BA" dirty="0" err="1"/>
              <a:t>несусједних</a:t>
            </a:r>
            <a:r>
              <a:rPr lang="sr-Cyrl-BA" dirty="0"/>
              <a:t> редова и колона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3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D648F646-88CC-4792-B52F-24EF133FD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6927"/>
            <a:ext cx="9150860" cy="5143500"/>
          </a:xfr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C0F2E3D-0B85-42CB-AB10-FAC4DC26B842}"/>
              </a:ext>
            </a:extLst>
          </p:cNvPr>
          <p:cNvSpPr txBox="1"/>
          <p:nvPr/>
        </p:nvSpPr>
        <p:spPr>
          <a:xfrm>
            <a:off x="6228184" y="22485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Селекција сусједних колона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297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D648F646-88CC-4792-B52F-24EF133FD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50860" cy="5143500"/>
          </a:xfrm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2C0F2E3D-0B85-42CB-AB10-FAC4DC26B842}"/>
              </a:ext>
            </a:extLst>
          </p:cNvPr>
          <p:cNvSpPr txBox="1"/>
          <p:nvPr/>
        </p:nvSpPr>
        <p:spPr>
          <a:xfrm>
            <a:off x="6758406" y="372387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Селекција сусједних редова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4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</Words>
  <Application>Microsoft Office PowerPoint</Application>
  <PresentationFormat>On-screen Show (16:9)</PresentationFormat>
  <Paragraphs>17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Diseño predeterminado</vt:lpstr>
      <vt:lpstr>Рад са радним листовима и ћелијама</vt:lpstr>
      <vt:lpstr>Slide 2</vt:lpstr>
      <vt:lpstr>Slide 3</vt:lpstr>
      <vt:lpstr>Slide 4</vt:lpstr>
      <vt:lpstr>Slide 5</vt:lpstr>
      <vt:lpstr>СЕЛЕКЦИЈА РЕДОВА И КОЛОНА</vt:lpstr>
      <vt:lpstr>Slide 7</vt:lpstr>
      <vt:lpstr>Slide 8</vt:lpstr>
      <vt:lpstr>Slide 9</vt:lpstr>
      <vt:lpstr>УМЕТАЊЕ РЕДОВА И КОЛОНА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БРИСАЊЕ РЕДОВА И КОЛОНА</vt:lpstr>
      <vt:lpstr>Slide 19</vt:lpstr>
      <vt:lpstr>Slide 20</vt:lpstr>
      <vt:lpstr>Slide 21</vt:lpstr>
      <vt:lpstr>Slide 22</vt:lpstr>
      <vt:lpstr>Slide 23</vt:lpstr>
      <vt:lpstr>Slide 24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Aleksandra Stankovic</cp:lastModifiedBy>
  <cp:revision>156</cp:revision>
  <dcterms:created xsi:type="dcterms:W3CDTF">2009-10-07T17:55:06Z</dcterms:created>
  <dcterms:modified xsi:type="dcterms:W3CDTF">2021-03-10T07:22:19Z</dcterms:modified>
</cp:coreProperties>
</file>