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6" r:id="rId3"/>
    <p:sldId id="301" r:id="rId4"/>
    <p:sldId id="293" r:id="rId5"/>
    <p:sldId id="298" r:id="rId6"/>
    <p:sldId id="288" r:id="rId7"/>
    <p:sldId id="281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jesta podatak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jesta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1" name="Čuvar mjesta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2" name="Čuvar mjesta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4" name="Čuvar mjesta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jesta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402B07-0D0E-43FE-A020-34E1D774DB1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0BD8E0-022B-4A64-A90E-A52D41399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3962400"/>
            <a:ext cx="8305800" cy="1404950"/>
          </a:xfrm>
        </p:spPr>
        <p:txBody>
          <a:bodyPr/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РАСПЕЋЕ И ПОГРЕБ </a:t>
            </a:r>
            <a:br>
              <a:rPr lang="sr-Cyrl-RS" dirty="0" smtClean="0"/>
            </a:br>
            <a:r>
              <a:rPr lang="sr-Cyrl-RS" dirty="0" smtClean="0"/>
              <a:t>ГОСПОДА ИСУСА ХРИСТА</a:t>
            </a:r>
            <a:endParaRPr lang="en-US" dirty="0"/>
          </a:p>
        </p:txBody>
      </p:sp>
      <p:sp>
        <p:nvSpPr>
          <p:cNvPr id="6146" name="AutoShape 2" descr="Резултат слика за свети пророк ил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Резултат слика за свети пророк ил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Резултат слика за свети пророк ил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3" descr="D:\0 vjeronauka snimanje rtrs\8 razred . raspece i pogreb\foto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1900"/>
            <a:ext cx="5486400" cy="2998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1"/>
            <a:ext cx="4343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- </a:t>
            </a:r>
            <a:r>
              <a:rPr lang="sr-Cyrl-RS" sz="2000" dirty="0" smtClean="0"/>
              <a:t>Сједећи напољу у дворишту, Петру приступи једна слушкиња која га је препознала као ученика Христовог.</a:t>
            </a:r>
          </a:p>
          <a:p>
            <a:endParaRPr lang="sr-Cyrl-RS" sz="2000" dirty="0" smtClean="0"/>
          </a:p>
          <a:p>
            <a:r>
              <a:rPr lang="en-US" sz="2000" dirty="0" smtClean="0"/>
              <a:t>- </a:t>
            </a:r>
            <a:r>
              <a:rPr lang="sr-Cyrl-RS" sz="2000" dirty="0" smtClean="0"/>
              <a:t>Други пут гријао се крај ватре када му присутни рекоше да је био са Христом.</a:t>
            </a:r>
          </a:p>
          <a:p>
            <a:endParaRPr lang="sr-Cyrl-RS" sz="2000" dirty="0" smtClean="0"/>
          </a:p>
          <a:p>
            <a:r>
              <a:rPr lang="en-US" sz="2000" dirty="0" smtClean="0"/>
              <a:t>- </a:t>
            </a:r>
            <a:r>
              <a:rPr lang="sr-Cyrl-RS" sz="2000" dirty="0" smtClean="0"/>
              <a:t>Трећи пут препознао га је рођак Малха, коме је Петар  у ревности за одбрану Христа одсјекао ухо, али сада се он правдао и клео како Га не познаје.</a:t>
            </a:r>
          </a:p>
          <a:p>
            <a:endParaRPr lang="sr-Cyrl-RS" sz="2000" dirty="0" smtClean="0"/>
          </a:p>
          <a:p>
            <a:r>
              <a:rPr lang="en-US" sz="2000" dirty="0" smtClean="0"/>
              <a:t>- </a:t>
            </a:r>
            <a:r>
              <a:rPr lang="sr-Cyrl-RS" sz="2000" dirty="0" smtClean="0"/>
              <a:t>Одмах послије тога запјева пијетао и: И опомену се Петар ријечи Исусових што му је рекао: “Док пијетао не запјева, три пута ћеш ме се одрећи. И изишавши напоље, плакаше горко</a:t>
            </a:r>
            <a:r>
              <a:rPr lang="en-US" sz="2000" dirty="0" smtClean="0"/>
              <a:t>.</a:t>
            </a:r>
            <a:r>
              <a:rPr lang="sr-Cyrl-RS" sz="2000" dirty="0" smtClean="0"/>
              <a:t>“</a:t>
            </a:r>
          </a:p>
        </p:txBody>
      </p:sp>
      <p:pic>
        <p:nvPicPr>
          <p:cNvPr id="6" name="Picture 2" descr="D:\0 vjeronauka snimanje rtrs\8 razred . raspece i pogreb\foto\01 sveti apostol pe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85800"/>
            <a:ext cx="3928315" cy="535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D:\0 vjeronauka snimanje rtrs\8 razred . raspece i pogreb\foto\images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4572000" cy="2743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30480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Симон из Кирине са Христом понио крст до Голготе.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Вероника, побожна жена</a:t>
            </a:r>
            <a:r>
              <a:rPr lang="en-US" dirty="0" smtClean="0"/>
              <a:t>, je</a:t>
            </a:r>
            <a:r>
              <a:rPr lang="sr-Cyrl-RS" dirty="0" smtClean="0"/>
              <a:t> платном обрисала Христово лице.</a:t>
            </a:r>
            <a:endParaRPr lang="en-US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На платну остао обрис лица, а ова реликвија се назива Нерукотворени лик Христа.</a:t>
            </a:r>
            <a:endParaRPr lang="en-US" dirty="0" smtClean="0"/>
          </a:p>
        </p:txBody>
      </p:sp>
      <p:pic>
        <p:nvPicPr>
          <p:cNvPr id="7" name="Picture 3" descr="D:\0 vjeronauka snimanje rtrs\8 razred . raspece i pogreb\foto\images (4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685800"/>
            <a:ext cx="3540642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0 vjeronauka snimanje rtrs\8 razred . raspece i pogreb\foto\download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"/>
            <a:ext cx="4326773" cy="2667000"/>
          </a:xfrm>
          <a:prstGeom prst="rect">
            <a:avLst/>
          </a:prstGeom>
          <a:noFill/>
        </p:spPr>
      </p:pic>
      <p:pic>
        <p:nvPicPr>
          <p:cNvPr id="5" name="Picture 2" descr="D:\0 vjeronauka snimanje rtrs\8 razred . raspece i pogreb\foto\04 sveti apostol jovan bogosl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76600"/>
            <a:ext cx="3886200" cy="3340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1000" y="762000"/>
            <a:ext cx="388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000" dirty="0" smtClean="0"/>
              <a:t>“</a:t>
            </a:r>
            <a:r>
              <a:rPr lang="ru-RU" sz="2000" i="1" dirty="0" smtClean="0"/>
              <a:t>Зашто ме се не с</a:t>
            </a:r>
            <a:r>
              <a:rPr lang="en-US" sz="2000" i="1" dirty="0" smtClean="0"/>
              <a:t>j</a:t>
            </a:r>
            <a:r>
              <a:rPr lang="ru-RU" sz="2000" i="1" dirty="0" smtClean="0"/>
              <a:t>ећате?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За исц</a:t>
            </a:r>
            <a:r>
              <a:rPr lang="en-US" sz="2000" i="1" dirty="0" smtClean="0"/>
              <a:t>j</a:t>
            </a:r>
            <a:r>
              <a:rPr lang="ru-RU" sz="2000" i="1" dirty="0" smtClean="0"/>
              <a:t>ељење ране ми нанесте,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за жи</a:t>
            </a:r>
            <a:r>
              <a:rPr lang="sr-Cyrl-RS" sz="2000" i="1" dirty="0" smtClean="0"/>
              <a:t>в</a:t>
            </a:r>
            <a:r>
              <a:rPr lang="ru-RU" sz="2000" i="1" dirty="0" smtClean="0"/>
              <a:t>от ме умртвљујете...</a:t>
            </a:r>
            <a:endParaRPr lang="sr-Cyrl-RS" sz="2000" dirty="0" smtClean="0"/>
          </a:p>
          <a:p>
            <a:pPr algn="ctr"/>
            <a:endParaRPr lang="en-US" sz="2000" dirty="0" smtClean="0"/>
          </a:p>
          <a:p>
            <a:r>
              <a:rPr lang="sr-Cyrl-RS" sz="2000" dirty="0" smtClean="0"/>
              <a:t>- Непосредно под крстом стајали су Богородица, Свети апостол Јован Богослов, Марија Клеопова, Марија Магдалина и Саломија, мајка синова Зеведејевих.</a:t>
            </a:r>
          </a:p>
          <a:p>
            <a:endParaRPr lang="sr-Cyrl-RS" sz="2000" dirty="0" smtClean="0"/>
          </a:p>
          <a:p>
            <a:pPr algn="ctr"/>
            <a:r>
              <a:rPr lang="ru-RU" sz="2000" i="1" dirty="0" smtClean="0"/>
              <a:t>Разбојниково покајање Рај задоби, а плач Мироносица радост објави: да си васкрсао, Христе Боже, дарујући свету велику милост. </a:t>
            </a:r>
            <a:endParaRPr lang="sr-Cyrl-R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0 vjeronauka snimanje rtrs\8 razred . raspece i pogreb\foto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505200" cy="2971800"/>
          </a:xfrm>
          <a:prstGeom prst="rect">
            <a:avLst/>
          </a:prstGeom>
          <a:noFill/>
        </p:spPr>
      </p:pic>
      <p:pic>
        <p:nvPicPr>
          <p:cNvPr id="3" name="Picture 2" descr="D:\0 vjeronauka snimanje rtrs\8 razred . raspece i pogreb\foto\images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3505200" cy="3124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962400" y="228600"/>
            <a:ext cx="457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- У тренутку када је Христос испутио дух земљу је обавила тама, завјеса Јерусалимског храма поцијепала се на двоје, од горњег краја до доњег.</a:t>
            </a:r>
          </a:p>
          <a:p>
            <a:endParaRPr lang="sr-Cyrl-RS" dirty="0" smtClean="0"/>
          </a:p>
          <a:p>
            <a:r>
              <a:rPr lang="sr-Cyrl-RS" dirty="0" smtClean="0"/>
              <a:t>- </a:t>
            </a:r>
            <a:r>
              <a:rPr lang="en-US" dirty="0" smtClean="0"/>
              <a:t>J</a:t>
            </a:r>
            <a:r>
              <a:rPr lang="sr-Cyrl-RS" dirty="0" smtClean="0"/>
              <a:t>осиф из Ариматеје и Никодим                     </a:t>
            </a:r>
            <a:r>
              <a:rPr lang="sr-Cyrl-RS" dirty="0" smtClean="0"/>
              <a:t>су </a:t>
            </a:r>
            <a:r>
              <a:rPr lang="sr-Cyrl-RS" dirty="0" smtClean="0"/>
              <a:t>тијело Христово </a:t>
            </a:r>
            <a:r>
              <a:rPr lang="sr-Cyrl-RS" dirty="0" smtClean="0"/>
              <a:t>скинули са крста,         припремили за погреб и сахранили у гроб по тадашњем обичају издубљеном у стијени.</a:t>
            </a:r>
            <a:r>
              <a:rPr lang="en-US" dirty="0" smtClean="0"/>
              <a:t> 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- На гробна врата стављен је тежак камен.</a:t>
            </a:r>
          </a:p>
          <a:p>
            <a:endParaRPr lang="en-US" dirty="0" smtClean="0"/>
          </a:p>
          <a:p>
            <a:r>
              <a:rPr lang="sr-Cyrl-RS" dirty="0" smtClean="0"/>
              <a:t>- Римске власти су поставиле јаку стражу око гроба.</a:t>
            </a:r>
          </a:p>
          <a:p>
            <a:pPr algn="ctr"/>
            <a:endParaRPr lang="sr-Cyrl-RS" dirty="0" smtClean="0"/>
          </a:p>
          <a:p>
            <a:pPr algn="ctr"/>
            <a:r>
              <a:rPr lang="ru-RU" i="1" dirty="0" smtClean="0"/>
              <a:t>Када те Ариматејац скиде са дрвета мртва, Животе свих, обави те, Христе, смирном и </a:t>
            </a:r>
            <a:r>
              <a:rPr lang="ru-RU" i="1" dirty="0" smtClean="0"/>
              <a:t>плаштаницом, и </a:t>
            </a:r>
            <a:r>
              <a:rPr lang="ru-RU" i="1" dirty="0" smtClean="0"/>
              <a:t>с љубављу се труђаше, срцем и устима да цјелива т</a:t>
            </a:r>
            <a:r>
              <a:rPr lang="sr-Cyrl-RS" i="1" dirty="0" smtClean="0"/>
              <a:t>в</a:t>
            </a:r>
            <a:r>
              <a:rPr lang="ru-RU" i="1" dirty="0" smtClean="0"/>
              <a:t>оје нетљено тијело. Ипак, обузет страхом, радујући се клицаше Ти: Слава снисхођењу твоме Човјекољубче.</a:t>
            </a: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0 vjeronauka snimanje rtrs\8 razred . raspece i pogreb\foto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1000"/>
            <a:ext cx="59436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19063"/>
            <a:ext cx="5857875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14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tx1">
                    <a:lumMod val="95000"/>
                  </a:schemeClr>
                </a:solidFill>
              </a:rPr>
              <a:t>Одговорите на питања у уџбенику на страни  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102</a:t>
            </a:r>
            <a:r>
              <a:rPr lang="sr-Cyrl-RS" sz="3600" b="1" dirty="0" smtClean="0">
                <a:solidFill>
                  <a:schemeClr val="tx1">
                    <a:lumMod val="95000"/>
                  </a:schemeClr>
                </a:solidFill>
              </a:rPr>
              <a:t>!</a:t>
            </a:r>
            <a:endParaRPr lang="en-US" sz="36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500</TotalTime>
  <Words>291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Papir</vt:lpstr>
      <vt:lpstr>   РАСПЕЋЕ И ПОГРЕБ  ГОСПОДА ИСУСА ХРИСТА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 о милостивом оцу</dc:title>
  <dc:creator>rakic</dc:creator>
  <cp:lastModifiedBy>Slavoljub Lukic</cp:lastModifiedBy>
  <cp:revision>88</cp:revision>
  <dcterms:created xsi:type="dcterms:W3CDTF">2019-12-11T17:23:26Z</dcterms:created>
  <dcterms:modified xsi:type="dcterms:W3CDTF">2020-05-04T06:13:58Z</dcterms:modified>
</cp:coreProperties>
</file>