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7" r:id="rId5"/>
    <p:sldId id="259" r:id="rId6"/>
    <p:sldId id="260" r:id="rId7"/>
    <p:sldId id="261" r:id="rId8"/>
    <p:sldId id="264" r:id="rId9"/>
    <p:sldId id="263" r:id="rId10"/>
  </p:sldIdLst>
  <p:sldSz cx="12161838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82" y="-102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5BD-953F-4E44-B3ED-19C94C82D9F2}" type="datetimeFigureOut">
              <a:rPr lang="sr-Latn-BA" smtClean="0"/>
              <a:pPr/>
              <a:t>28.5.2020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BAFC-A2D7-4D22-97AB-4232AAF08DA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7510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5BD-953F-4E44-B3ED-19C94C82D9F2}" type="datetimeFigureOut">
              <a:rPr lang="sr-Latn-BA" smtClean="0"/>
              <a:pPr/>
              <a:t>28.5.2020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BAFC-A2D7-4D22-97AB-4232AAF08DA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42218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5BD-953F-4E44-B3ED-19C94C82D9F2}" type="datetimeFigureOut">
              <a:rPr lang="sr-Latn-BA" smtClean="0"/>
              <a:pPr/>
              <a:t>28.5.2020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BAFC-A2D7-4D22-97AB-4232AAF08DA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15088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5BD-953F-4E44-B3ED-19C94C82D9F2}" type="datetimeFigureOut">
              <a:rPr lang="sr-Latn-BA" smtClean="0"/>
              <a:pPr/>
              <a:t>28.5.2020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BAFC-A2D7-4D22-97AB-4232AAF08DA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64134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5BD-953F-4E44-B3ED-19C94C82D9F2}" type="datetimeFigureOut">
              <a:rPr lang="sr-Latn-BA" smtClean="0"/>
              <a:pPr/>
              <a:t>28.5.2020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BAFC-A2D7-4D22-97AB-4232AAF08DA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37663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5BD-953F-4E44-B3ED-19C94C82D9F2}" type="datetimeFigureOut">
              <a:rPr lang="sr-Latn-BA" smtClean="0"/>
              <a:pPr/>
              <a:t>28.5.2020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BAFC-A2D7-4D22-97AB-4232AAF08DA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39100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5BD-953F-4E44-B3ED-19C94C82D9F2}" type="datetimeFigureOut">
              <a:rPr lang="sr-Latn-BA" smtClean="0"/>
              <a:pPr/>
              <a:t>28.5.2020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BAFC-A2D7-4D22-97AB-4232AAF08DA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0245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5BD-953F-4E44-B3ED-19C94C82D9F2}" type="datetimeFigureOut">
              <a:rPr lang="sr-Latn-BA" smtClean="0"/>
              <a:pPr/>
              <a:t>28.5.2020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BAFC-A2D7-4D22-97AB-4232AAF08DA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0656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5BD-953F-4E44-B3ED-19C94C82D9F2}" type="datetimeFigureOut">
              <a:rPr lang="sr-Latn-BA" smtClean="0"/>
              <a:pPr/>
              <a:t>28.5.2020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BAFC-A2D7-4D22-97AB-4232AAF08DA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98074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5BD-953F-4E44-B3ED-19C94C82D9F2}" type="datetimeFigureOut">
              <a:rPr lang="sr-Latn-BA" smtClean="0"/>
              <a:pPr/>
              <a:t>28.5.2020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BAFC-A2D7-4D22-97AB-4232AAF08DA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18026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5BD-953F-4E44-B3ED-19C94C82D9F2}" type="datetimeFigureOut">
              <a:rPr lang="sr-Latn-BA" smtClean="0"/>
              <a:pPr/>
              <a:t>28.5.2020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BAFC-A2D7-4D22-97AB-4232AAF08DA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52116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9E5BD-953F-4E44-B3ED-19C94C82D9F2}" type="datetimeFigureOut">
              <a:rPr lang="sr-Latn-BA" smtClean="0"/>
              <a:pPr/>
              <a:t>28.5.2020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7BAFC-A2D7-4D22-97AB-4232AAF08DA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33609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croll PPT | กรอบ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6489" y="1268760"/>
            <a:ext cx="9864634" cy="4320480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Монголи су 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били 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веома одговорни по питању избора имена за своју дјецу. Забринути за традицију именовања, преферирали су монголска имена. Свако монголско име имало је значење. Нпр. 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Алтаи (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злато), 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Амгалан (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мирно), Далаи (океан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Џингис (јака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sr-Latn-B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624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oll Image | Background for powerpoint presentation, Powerpoint ...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6183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1124744"/>
            <a:ext cx="10337562" cy="2475707"/>
          </a:xfrm>
        </p:spPr>
        <p:txBody>
          <a:bodyPr>
            <a:normAutofit/>
          </a:bodyPr>
          <a:lstStyle/>
          <a:p>
            <a:r>
              <a:rPr lang="sr-Cyrl-RS" sz="7200" b="1" dirty="0" smtClean="0">
                <a:latin typeface="Arial" pitchFamily="34" charset="0"/>
                <a:cs typeface="Arial" pitchFamily="34" charset="0"/>
              </a:rPr>
              <a:t>Како </a:t>
            </a:r>
            <a:r>
              <a:rPr lang="sr-Cyrl-BA" sz="7200" b="1" dirty="0" smtClean="0">
                <a:latin typeface="Arial" pitchFamily="34" charset="0"/>
                <a:cs typeface="Arial" pitchFamily="34" charset="0"/>
              </a:rPr>
              <a:t>Џ</a:t>
            </a:r>
            <a:r>
              <a:rPr lang="sr-Cyrl-RS" sz="7200" b="1" dirty="0" smtClean="0">
                <a:latin typeface="Arial" pitchFamily="34" charset="0"/>
                <a:cs typeface="Arial" pitchFamily="34" charset="0"/>
              </a:rPr>
              <a:t>ингискан </a:t>
            </a:r>
            <a:r>
              <a:rPr lang="sr-Cyrl-RS" sz="7200" b="1" dirty="0" smtClean="0">
                <a:latin typeface="Arial" pitchFamily="34" charset="0"/>
                <a:cs typeface="Arial" pitchFamily="34" charset="0"/>
              </a:rPr>
              <a:t>проводи дан?</a:t>
            </a:r>
            <a:endParaRPr lang="sr-Latn-BA" sz="7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Весна Парун</a:t>
            </a:r>
            <a:endParaRPr lang="sr-Latn-BA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Genghis Khan Stock Illustrations – 178 Genghis Khan Stock ...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1" y="3429000"/>
            <a:ext cx="2873194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54086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croll Image | Background for powerpoint presentation, Powerpoin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4" y="-23575"/>
            <a:ext cx="12161838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836714"/>
            <a:ext cx="10337562" cy="1080119"/>
          </a:xfrm>
        </p:spPr>
        <p:txBody>
          <a:bodyPr/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Весна Парун</a:t>
            </a:r>
            <a:endParaRPr lang="sr-Latn-B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304" y="1916832"/>
            <a:ext cx="11301231" cy="4320480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Весна Парун је била хрватска пјесникиња и дјечји писац. 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Весна 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је добитница бројних награда и признања за свој рад. Њена познатија дјела за дјецу су: Патка Златка, Мачак на мјесецу, Рода у школи и многа друга.</a:t>
            </a:r>
            <a:endParaRPr lang="sr-Latn-B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Vesna Parun Biografija | Biografija.or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956" y="4437113"/>
            <a:ext cx="3407848" cy="1514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0535555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croll PPT | กรอบ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404665"/>
            <a:ext cx="10337562" cy="1008112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dirty="0" smtClean="0">
                <a:latin typeface="Arial" pitchFamily="34" charset="0"/>
                <a:cs typeface="Arial" pitchFamily="34" charset="0"/>
              </a:rPr>
            </a:br>
            <a:r>
              <a:rPr lang="sr-Cyrl-RS" b="1" dirty="0" smtClean="0">
                <a:latin typeface="Arial" pitchFamily="34" charset="0"/>
                <a:cs typeface="Arial" pitchFamily="34" charset="0"/>
              </a:rPr>
              <a:t>Како Џингискан проводи дан</a:t>
            </a:r>
            <a:br>
              <a:rPr lang="sr-Cyrl-RS" b="1" dirty="0" smtClean="0">
                <a:latin typeface="Arial" pitchFamily="34" charset="0"/>
                <a:cs typeface="Arial" pitchFamily="34" charset="0"/>
              </a:rPr>
            </a:br>
            <a:endParaRPr lang="sr-Latn-B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5" y="1412776"/>
            <a:ext cx="9124380" cy="5040560"/>
          </a:xfrm>
        </p:spPr>
        <p:txBody>
          <a:bodyPr>
            <a:noAutofit/>
          </a:bodyPr>
          <a:lstStyle/>
          <a:p>
            <a:pPr algn="l"/>
            <a:r>
              <a:rPr lang="sr-Cyrl-R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Што је радио Џингискан данас?</a:t>
            </a:r>
          </a:p>
          <a:p>
            <a:pPr algn="l"/>
            <a:r>
              <a:rPr lang="sr-Cyrl-R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Чекајте, одмах ћу вам рећи!</a:t>
            </a:r>
          </a:p>
          <a:p>
            <a:pPr algn="l"/>
            <a:r>
              <a:rPr lang="sr-Cyrl-R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Тањуре измио је за вас.</a:t>
            </a:r>
          </a:p>
          <a:p>
            <a:pPr algn="l"/>
            <a:r>
              <a:rPr lang="sr-Cyrl-R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Уловио рибу карас</a:t>
            </a:r>
          </a:p>
          <a:p>
            <a:pPr algn="l"/>
            <a:r>
              <a:rPr lang="sr-Cyrl-R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Донио кошару хљеба из пећи.</a:t>
            </a:r>
          </a:p>
          <a:p>
            <a:pPr algn="l"/>
            <a:r>
              <a:rPr lang="sr-Cyrl-R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Пробушио је једну лопту,</a:t>
            </a:r>
          </a:p>
          <a:p>
            <a:pPr algn="l"/>
            <a:r>
              <a:rPr lang="sr-Cyrl-R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Појео сладолед, испио кокту.</a:t>
            </a:r>
          </a:p>
          <a:p>
            <a:pPr algn="l"/>
            <a:r>
              <a:rPr lang="sr-Cyrl-R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сада, док мишеви праве ревизију,</a:t>
            </a:r>
          </a:p>
          <a:p>
            <a:pPr algn="l"/>
            <a:r>
              <a:rPr lang="sr-Cyrl-R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sr-Cyrl-R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тавану гледа телевизију.</a:t>
            </a:r>
          </a:p>
          <a:p>
            <a:pPr algn="r"/>
            <a:r>
              <a:rPr lang="sr-Cyrl-R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Весна Парун</a:t>
            </a:r>
            <a:endParaRPr lang="sr-Latn-BA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Genghis Khan Stock Illustrations – 178 Genghis Khan Stock ...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340" y="2420888"/>
            <a:ext cx="2681648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2173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oll Image | Background for powerpoint presentation, Powerpoint ...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620690"/>
            <a:ext cx="10337562" cy="936103"/>
          </a:xfrm>
        </p:spPr>
        <p:txBody>
          <a:bodyPr>
            <a:norm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Џингис-кан</a:t>
            </a:r>
            <a:endParaRPr lang="sr-Latn-B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351" y="1628800"/>
            <a:ext cx="10343500" cy="4896544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Џингис-кан </a:t>
            </a:r>
            <a:r>
              <a:rPr lang="sr-Cyrl-R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је некада давно, прије 900 година, био владар државе која се данас зове Монголија и освојио је многе земље. Владао је великим дијелом свијета. У вријеме када је живио, његово краљевство је било највеће на свијету. Био је одличан јахач и коње је сматрао човјековим најбољим пријатељима.</a:t>
            </a:r>
            <a:endParaRPr lang="sr-Latn-BA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Tšingis-kaani – Hikipedia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609" y="4509120"/>
            <a:ext cx="3352060" cy="1690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52558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oll Image | Background for powerpoint presentation, Powerpoint ...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97"/>
            <a:ext cx="1216183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836714"/>
            <a:ext cx="10337562" cy="864095"/>
          </a:xfrm>
        </p:spPr>
        <p:txBody>
          <a:bodyPr>
            <a:norm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Непознате ријечи:</a:t>
            </a:r>
            <a:endParaRPr lang="sr-Latn-B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9169" y="2060848"/>
            <a:ext cx="10343500" cy="3672408"/>
          </a:xfrm>
        </p:spPr>
        <p:txBody>
          <a:bodyPr/>
          <a:lstStyle/>
          <a:p>
            <a:pPr algn="l"/>
            <a:r>
              <a:rPr lang="sr-Cyrl-R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Тањур 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тањир</a:t>
            </a:r>
          </a:p>
          <a:p>
            <a:pPr algn="l"/>
            <a:r>
              <a:rPr lang="sr-Cyrl-R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Измио 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опрао</a:t>
            </a:r>
          </a:p>
          <a:p>
            <a:pPr algn="l"/>
            <a:r>
              <a:rPr lang="sr-Cyrl-R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Риба </a:t>
            </a:r>
            <a:r>
              <a:rPr lang="sr-Cyrl-R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карас 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dirty="0"/>
              <a:t> 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слатководна 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риба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која живи у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мирним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затрављеним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водама са муљевитим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дном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Ревизија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контрола, провјера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рада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Latn-B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794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oll Image | Background for powerpoint presentation, Powerpoint ...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404666"/>
            <a:ext cx="10337562" cy="1080119"/>
          </a:xfrm>
        </p:spPr>
        <p:txBody>
          <a:bodyPr>
            <a:normAutofit/>
          </a:bodyPr>
          <a:lstStyle/>
          <a:p>
            <a:r>
              <a:rPr lang="sr-Cyrl-RS" u="sng" dirty="0" smtClean="0">
                <a:latin typeface="Arial" pitchFamily="34" charset="0"/>
                <a:cs typeface="Arial" pitchFamily="34" charset="0"/>
              </a:rPr>
              <a:t>Анализа пјесме</a:t>
            </a:r>
            <a:endParaRPr lang="sr-Latn-BA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9169" y="1340768"/>
            <a:ext cx="11013912" cy="489654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sr-Cyrl-R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Cyrl-R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Шта </a:t>
            </a:r>
            <a:r>
              <a:rPr lang="sr-Cyrl-R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мислиш</a:t>
            </a:r>
            <a:r>
              <a:rPr lang="sr-Cyrl-R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ради </a:t>
            </a:r>
            <a:r>
              <a:rPr lang="sr-Cyrl-R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 се у овој пјесми о правом Џингис-кану или о неком другом?</a:t>
            </a:r>
          </a:p>
          <a:p>
            <a:pPr algn="l"/>
            <a:r>
              <a:rPr lang="sr-Cyrl-R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пјесми се не ради о правом Џингис –кану</a:t>
            </a:r>
            <a:r>
              <a:rPr lang="sr-Cyrl-R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већ </a:t>
            </a:r>
            <a:r>
              <a:rPr lang="sr-Cyrl-R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неком другом.</a:t>
            </a:r>
          </a:p>
          <a:p>
            <a:pPr algn="l"/>
            <a:r>
              <a:rPr lang="sr-Cyrl-R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2.Ко би могао да буде скривен иза овог надимка?</a:t>
            </a:r>
          </a:p>
          <a:p>
            <a:pPr algn="l"/>
            <a:r>
              <a:rPr lang="sr-Cyrl-R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Иза овог надимка би могао да буде скривен обични дјечак.</a:t>
            </a:r>
          </a:p>
          <a:p>
            <a:pPr algn="l"/>
            <a:r>
              <a:rPr lang="sr-Cyrl-R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3.Да ли је владар свијета прије скоро хиљаду година могао да пере тањире</a:t>
            </a:r>
            <a:r>
              <a:rPr lang="sr-Cyrl-R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једе </a:t>
            </a:r>
            <a:r>
              <a:rPr lang="sr-Cyrl-R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сладоле</a:t>
            </a:r>
            <a:r>
              <a:rPr lang="sr-Cyrl-R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пије </a:t>
            </a:r>
            <a:r>
              <a:rPr lang="sr-Cyrl-R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кокту</a:t>
            </a:r>
            <a:r>
              <a:rPr lang="sr-Cyrl-R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игра </a:t>
            </a:r>
            <a:r>
              <a:rPr lang="sr-Cyrl-R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 </a:t>
            </a:r>
            <a:r>
              <a:rPr lang="sr-Cyrl-R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лоптом...?</a:t>
            </a:r>
            <a:endParaRPr lang="sr-Cyrl-RS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R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Не, јер тада нису постојале такве ствари.</a:t>
            </a:r>
          </a:p>
          <a:p>
            <a:pPr algn="l"/>
            <a:endParaRPr lang="sr-Latn-B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0460" y="2967335"/>
            <a:ext cx="6080919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  <a:endParaRPr lang="sr-Latn-BA" dirty="0"/>
          </a:p>
        </p:txBody>
      </p:sp>
      <p:pic>
        <p:nvPicPr>
          <p:cNvPr id="6" name="Picture 5" descr="Kid boy with question mark sign — Stock Photo © visible3dscience ...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7105" y="5114326"/>
            <a:ext cx="1196489" cy="1511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Kid With Question Mark Curious Vector Stock Illustration ...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8333" y="404664"/>
            <a:ext cx="1053505" cy="15952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09367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oll Image | Background for powerpoint presentation, Powerpoint ...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6183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764706"/>
            <a:ext cx="10337562" cy="1152127"/>
          </a:xfrm>
        </p:spPr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Ријечи које се римују:</a:t>
            </a:r>
            <a:endParaRPr lang="sr-Latn-B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2276872"/>
            <a:ext cx="8513287" cy="3361928"/>
          </a:xfrm>
        </p:spPr>
        <p:txBody>
          <a:bodyPr/>
          <a:lstStyle/>
          <a:p>
            <a:pPr algn="l"/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Џинкискан - 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дан</a:t>
            </a:r>
          </a:p>
          <a:p>
            <a:pPr algn="l"/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Рећи - 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пећи</a:t>
            </a:r>
          </a:p>
          <a:p>
            <a:pPr algn="l"/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Вас - 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карас</a:t>
            </a:r>
          </a:p>
          <a:p>
            <a:pPr algn="l"/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Лопту - 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кокту</a:t>
            </a:r>
          </a:p>
          <a:p>
            <a:pPr algn="l"/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Ревизију - 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телевизију</a:t>
            </a:r>
            <a:endParaRPr lang="sr-Latn-B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artoon happy kids reading a book | Premium Vector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971" y="2780928"/>
            <a:ext cx="3452452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10266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oll Image | Background for powerpoint presentation, Powerpoint ...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6183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1196753"/>
            <a:ext cx="10337562" cy="1080119"/>
          </a:xfrm>
        </p:spPr>
        <p:txBody>
          <a:bodyPr>
            <a:normAutofit/>
          </a:bodyPr>
          <a:lstStyle/>
          <a:p>
            <a:r>
              <a:rPr lang="sr-Cyrl-RS" b="1" u="sng" dirty="0" smtClean="0">
                <a:latin typeface="Arial" pitchFamily="34" charset="0"/>
                <a:cs typeface="Arial" pitchFamily="34" charset="0"/>
              </a:rPr>
              <a:t>Задатак за самосталан рад:</a:t>
            </a:r>
            <a:endParaRPr lang="sr-Latn-BA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850" y="2276872"/>
            <a:ext cx="10535046" cy="3600400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Стихове представи сличицама, на свој начин и смисли што више необичних имена, попут имена Џингискан, које ће да се римују са ријечи ДАН!</a:t>
            </a:r>
            <a:endParaRPr lang="sr-Latn-B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elping Children Stay Focused | Ohio Parent Magazine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012" y="4293096"/>
            <a:ext cx="4597111" cy="16021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24640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365</Words>
  <Application>Microsoft Office PowerPoint</Application>
  <PresentationFormat>Custom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Како Џингискан проводи дан?</vt:lpstr>
      <vt:lpstr>Весна Парун</vt:lpstr>
      <vt:lpstr> Како Џингискан проводи дан </vt:lpstr>
      <vt:lpstr>Џингис-кан</vt:lpstr>
      <vt:lpstr>Непознате ријечи:</vt:lpstr>
      <vt:lpstr>Анализа пјесме</vt:lpstr>
      <vt:lpstr>Ријечи које се римују:</vt:lpstr>
      <vt:lpstr>Задатак за самосталан рад: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PC</cp:lastModifiedBy>
  <cp:revision>11</cp:revision>
  <dcterms:created xsi:type="dcterms:W3CDTF">2020-05-24T13:49:26Z</dcterms:created>
  <dcterms:modified xsi:type="dcterms:W3CDTF">2020-05-28T10:18:16Z</dcterms:modified>
</cp:coreProperties>
</file>