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68" r:id="rId2"/>
    <p:sldId id="276" r:id="rId3"/>
    <p:sldId id="280" r:id="rId4"/>
    <p:sldId id="281" r:id="rId5"/>
    <p:sldId id="282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2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8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02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5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72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7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3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5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44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85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35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5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65"/>
            <a:ext cx="12191999" cy="7169426"/>
          </a:xfrm>
        </p:spPr>
      </p:pic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F4585420-238C-4A1B-836A-6D6DE6A55D1F}"/>
              </a:ext>
            </a:extLst>
          </p:cNvPr>
          <p:cNvSpPr txBox="1"/>
          <p:nvPr/>
        </p:nvSpPr>
        <p:spPr>
          <a:xfrm>
            <a:off x="2221863" y="1264555"/>
            <a:ext cx="754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РЈЕШАВАЊЕ ЗАДАТАКА САСТАВЉАЊЕМ ИЗРАЗА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4C22164E-1DC5-48C9-B0CD-0EA2D28574EE}"/>
              </a:ext>
            </a:extLst>
          </p:cNvPr>
          <p:cNvSpPr txBox="1"/>
          <p:nvPr/>
        </p:nvSpPr>
        <p:spPr>
          <a:xfrm>
            <a:off x="885041" y="688948"/>
            <a:ext cx="44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C54A1858-8EDD-489D-A2CB-F2A9DDAC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91" y="2756452"/>
            <a:ext cx="4810539" cy="379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5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18" y="-153257"/>
            <a:ext cx="12339918" cy="716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F4FE5AC1-993A-421E-814C-9AD91DCE35AE}"/>
              </a:ext>
            </a:extLst>
          </p:cNvPr>
          <p:cNvSpPr txBox="1"/>
          <p:nvPr/>
        </p:nvSpPr>
        <p:spPr>
          <a:xfrm>
            <a:off x="622093" y="1595180"/>
            <a:ext cx="10563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5 једнаких кутија има 150 креда.</a:t>
            </a:r>
          </a:p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се креда може 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смјестити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9 таквих кутија? 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D652357D-1482-479E-8410-A1EBA74C5EDB}"/>
              </a:ext>
            </a:extLst>
          </p:cNvPr>
          <p:cNvSpPr txBox="1"/>
          <p:nvPr/>
        </p:nvSpPr>
        <p:spPr>
          <a:xfrm>
            <a:off x="680551" y="3272743"/>
            <a:ext cx="25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 : 5) · 9 =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20D0712B-8537-4F84-BC24-8783D0962A04}"/>
              </a:ext>
            </a:extLst>
          </p:cNvPr>
          <p:cNvSpPr txBox="1"/>
          <p:nvPr/>
        </p:nvSpPr>
        <p:spPr>
          <a:xfrm>
            <a:off x="1297699" y="2944261"/>
            <a:ext cx="20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="" xmlns:a16="http://schemas.microsoft.com/office/drawing/2014/main" id="{C405E3E6-5B5D-4A90-B3EE-5F5F931FB201}"/>
              </a:ext>
            </a:extLst>
          </p:cNvPr>
          <p:cNvSpPr txBox="1"/>
          <p:nvPr/>
        </p:nvSpPr>
        <p:spPr>
          <a:xfrm>
            <a:off x="1457354" y="6233889"/>
            <a:ext cx="795516" cy="1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Okvir za tekst 28">
            <a:extLst>
              <a:ext uri="{FF2B5EF4-FFF2-40B4-BE49-F238E27FC236}">
                <a16:creationId xmlns="" xmlns:a16="http://schemas.microsoft.com/office/drawing/2014/main" id="{EF8B58B7-203C-404B-A429-8F9F99C06EDA}"/>
              </a:ext>
            </a:extLst>
          </p:cNvPr>
          <p:cNvSpPr txBox="1"/>
          <p:nvPr/>
        </p:nvSpPr>
        <p:spPr>
          <a:xfrm>
            <a:off x="4890052" y="41413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Okvir za tekst 30">
            <a:extLst>
              <a:ext uri="{FF2B5EF4-FFF2-40B4-BE49-F238E27FC236}">
                <a16:creationId xmlns="" xmlns:a16="http://schemas.microsoft.com/office/drawing/2014/main" id="{5F5CDC63-5C90-459E-8744-C7C32B578A1B}"/>
              </a:ext>
            </a:extLst>
          </p:cNvPr>
          <p:cNvSpPr txBox="1"/>
          <p:nvPr/>
        </p:nvSpPr>
        <p:spPr>
          <a:xfrm>
            <a:off x="7546088" y="380170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="" xmlns:a16="http://schemas.microsoft.com/office/drawing/2014/main" id="{25621BD2-7B26-4DFE-AB4C-5252D122BBF6}"/>
              </a:ext>
            </a:extLst>
          </p:cNvPr>
          <p:cNvSpPr txBox="1"/>
          <p:nvPr/>
        </p:nvSpPr>
        <p:spPr>
          <a:xfrm>
            <a:off x="622093" y="4517360"/>
            <a:ext cx="10260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дговор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9 кутија може се 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смјестити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270 креда.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="" xmlns:a16="http://schemas.microsoft.com/office/drawing/2014/main" id="{F0762F54-9B2F-47E1-8E54-FF87B46A79D8}"/>
              </a:ext>
            </a:extLst>
          </p:cNvPr>
          <p:cNvSpPr txBox="1"/>
          <p:nvPr/>
        </p:nvSpPr>
        <p:spPr>
          <a:xfrm>
            <a:off x="832370" y="6032485"/>
            <a:ext cx="44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="" xmlns:a16="http://schemas.microsoft.com/office/drawing/2014/main" id="{49B3CB61-850E-4EEF-BF64-530591F828FC}"/>
              </a:ext>
            </a:extLst>
          </p:cNvPr>
          <p:cNvSpPr txBox="1"/>
          <p:nvPr/>
        </p:nvSpPr>
        <p:spPr>
          <a:xfrm>
            <a:off x="5612218" y="500948"/>
            <a:ext cx="690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Радни листови из математике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70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772C958E-BC03-4A7A-94C8-CD44EAFD1098}"/>
              </a:ext>
            </a:extLst>
          </p:cNvPr>
          <p:cNvSpPr txBox="1"/>
          <p:nvPr/>
        </p:nvSpPr>
        <p:spPr>
          <a:xfrm>
            <a:off x="3080040" y="3260798"/>
            <a:ext cx="25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· 9 = 270 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="" xmlns:a16="http://schemas.microsoft.com/office/drawing/2014/main" id="{25E38383-615A-4DB6-A375-98D5D0E1C74F}"/>
              </a:ext>
            </a:extLst>
          </p:cNvPr>
          <p:cNvSpPr txBox="1"/>
          <p:nvPr/>
        </p:nvSpPr>
        <p:spPr>
          <a:xfrm>
            <a:off x="622093" y="1124557"/>
            <a:ext cx="167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задатак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reda u boji okrugla 1/100 (u 12 boja ) – Hercegova Trgov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56" y="2672398"/>
            <a:ext cx="3333115" cy="24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33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18" y="-153257"/>
            <a:ext cx="12339918" cy="716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F4FE5AC1-993A-421E-814C-9AD91DCE35AE}"/>
              </a:ext>
            </a:extLst>
          </p:cNvPr>
          <p:cNvSpPr txBox="1"/>
          <p:nvPr/>
        </p:nvSpPr>
        <p:spPr>
          <a:xfrm>
            <a:off x="528733" y="1537898"/>
            <a:ext cx="10563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расаднику је у свакој лијехи засађено по 70 зумбула и 55 лала. Колико је било струкова 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цвијећа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8 лијеха?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20D0712B-8537-4F84-BC24-8783D0962A04}"/>
              </a:ext>
            </a:extLst>
          </p:cNvPr>
          <p:cNvSpPr txBox="1"/>
          <p:nvPr/>
        </p:nvSpPr>
        <p:spPr>
          <a:xfrm>
            <a:off x="969540" y="3412437"/>
            <a:ext cx="25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="" xmlns:a16="http://schemas.microsoft.com/office/drawing/2014/main" id="{C405E3E6-5B5D-4A90-B3EE-5F5F931FB201}"/>
              </a:ext>
            </a:extLst>
          </p:cNvPr>
          <p:cNvSpPr txBox="1"/>
          <p:nvPr/>
        </p:nvSpPr>
        <p:spPr>
          <a:xfrm>
            <a:off x="1457354" y="6233889"/>
            <a:ext cx="795516" cy="1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Okvir za tekst 28">
            <a:extLst>
              <a:ext uri="{FF2B5EF4-FFF2-40B4-BE49-F238E27FC236}">
                <a16:creationId xmlns="" xmlns:a16="http://schemas.microsoft.com/office/drawing/2014/main" id="{EF8B58B7-203C-404B-A429-8F9F99C06EDA}"/>
              </a:ext>
            </a:extLst>
          </p:cNvPr>
          <p:cNvSpPr txBox="1"/>
          <p:nvPr/>
        </p:nvSpPr>
        <p:spPr>
          <a:xfrm>
            <a:off x="4890052" y="41413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Okvir za tekst 30">
            <a:extLst>
              <a:ext uri="{FF2B5EF4-FFF2-40B4-BE49-F238E27FC236}">
                <a16:creationId xmlns="" xmlns:a16="http://schemas.microsoft.com/office/drawing/2014/main" id="{5F5CDC63-5C90-459E-8744-C7C32B578A1B}"/>
              </a:ext>
            </a:extLst>
          </p:cNvPr>
          <p:cNvSpPr txBox="1"/>
          <p:nvPr/>
        </p:nvSpPr>
        <p:spPr>
          <a:xfrm>
            <a:off x="7546088" y="380170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="" xmlns:a16="http://schemas.microsoft.com/office/drawing/2014/main" id="{25621BD2-7B26-4DFE-AB4C-5252D122BBF6}"/>
              </a:ext>
            </a:extLst>
          </p:cNvPr>
          <p:cNvSpPr txBox="1"/>
          <p:nvPr/>
        </p:nvSpPr>
        <p:spPr>
          <a:xfrm>
            <a:off x="680551" y="4794533"/>
            <a:ext cx="10260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дговор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8 лијеха засађено је 1000 струкова зумбула и лала.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="" xmlns:a16="http://schemas.microsoft.com/office/drawing/2014/main" id="{F0762F54-9B2F-47E1-8E54-FF87B46A79D8}"/>
              </a:ext>
            </a:extLst>
          </p:cNvPr>
          <p:cNvSpPr txBox="1"/>
          <p:nvPr/>
        </p:nvSpPr>
        <p:spPr>
          <a:xfrm>
            <a:off x="832370" y="6032485"/>
            <a:ext cx="44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772C958E-BC03-4A7A-94C8-CD44EAFD1098}"/>
              </a:ext>
            </a:extLst>
          </p:cNvPr>
          <p:cNvSpPr txBox="1"/>
          <p:nvPr/>
        </p:nvSpPr>
        <p:spPr>
          <a:xfrm>
            <a:off x="3601819" y="2873828"/>
            <a:ext cx="298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· 8 = 1000 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210B88EA-C32E-499C-B83D-4B0B6901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628" y="2779134"/>
            <a:ext cx="4066525" cy="227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ougaonik 9">
            <a:extLst>
              <a:ext uri="{FF2B5EF4-FFF2-40B4-BE49-F238E27FC236}">
                <a16:creationId xmlns="" xmlns:a16="http://schemas.microsoft.com/office/drawing/2014/main" id="{6B27F86B-C791-4402-98F1-D9F009FABC95}"/>
              </a:ext>
            </a:extLst>
          </p:cNvPr>
          <p:cNvSpPr/>
          <p:nvPr/>
        </p:nvSpPr>
        <p:spPr>
          <a:xfrm>
            <a:off x="514548" y="1005971"/>
            <a:ext cx="167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задатак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avougaonik 10">
            <a:extLst>
              <a:ext uri="{FF2B5EF4-FFF2-40B4-BE49-F238E27FC236}">
                <a16:creationId xmlns="" xmlns:a16="http://schemas.microsoft.com/office/drawing/2014/main" id="{7F9B06B0-8FF1-4FBD-B6E0-3C3295B8E537}"/>
              </a:ext>
            </a:extLst>
          </p:cNvPr>
          <p:cNvSpPr/>
          <p:nvPr/>
        </p:nvSpPr>
        <p:spPr>
          <a:xfrm>
            <a:off x="5467400" y="549043"/>
            <a:ext cx="5895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Радни листови из математике</a:t>
            </a:r>
            <a:r>
              <a:rPr lang="sr-Latn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70</a:t>
            </a:r>
            <a:endParaRPr lang="en-US" dirty="0"/>
          </a:p>
        </p:txBody>
      </p:sp>
      <p:sp>
        <p:nvSpPr>
          <p:cNvPr id="13" name="Pravougaonik 12">
            <a:extLst>
              <a:ext uri="{FF2B5EF4-FFF2-40B4-BE49-F238E27FC236}">
                <a16:creationId xmlns="" xmlns:a16="http://schemas.microsoft.com/office/drawing/2014/main" id="{4F5C6C58-0A7C-470D-9F99-8F370D288063}"/>
              </a:ext>
            </a:extLst>
          </p:cNvPr>
          <p:cNvSpPr/>
          <p:nvPr/>
        </p:nvSpPr>
        <p:spPr>
          <a:xfrm>
            <a:off x="1192518" y="2852555"/>
            <a:ext cx="2799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+ 55)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=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6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776" y="-155713"/>
            <a:ext cx="12339918" cy="716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F4FE5AC1-993A-421E-814C-9AD91DCE35AE}"/>
              </a:ext>
            </a:extLst>
          </p:cNvPr>
          <p:cNvSpPr txBox="1"/>
          <p:nvPr/>
        </p:nvSpPr>
        <p:spPr>
          <a:xfrm>
            <a:off x="538773" y="2779603"/>
            <a:ext cx="1056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а) Од броја 915 одузми петину броја 820. 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D652357D-1482-479E-8410-A1EBA74C5EDB}"/>
              </a:ext>
            </a:extLst>
          </p:cNvPr>
          <p:cNvSpPr txBox="1"/>
          <p:nvPr/>
        </p:nvSpPr>
        <p:spPr>
          <a:xfrm>
            <a:off x="704251" y="3552257"/>
            <a:ext cx="315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915 - (820 : 5)  =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20D0712B-8537-4F84-BC24-8783D0962A04}"/>
              </a:ext>
            </a:extLst>
          </p:cNvPr>
          <p:cNvSpPr txBox="1"/>
          <p:nvPr/>
        </p:nvSpPr>
        <p:spPr>
          <a:xfrm>
            <a:off x="1405919" y="2998267"/>
            <a:ext cx="20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="" xmlns:a16="http://schemas.microsoft.com/office/drawing/2014/main" id="{C405E3E6-5B5D-4A90-B3EE-5F5F931FB201}"/>
              </a:ext>
            </a:extLst>
          </p:cNvPr>
          <p:cNvSpPr txBox="1"/>
          <p:nvPr/>
        </p:nvSpPr>
        <p:spPr>
          <a:xfrm>
            <a:off x="1457354" y="6233889"/>
            <a:ext cx="795516" cy="1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Okvir za tekst 28">
            <a:extLst>
              <a:ext uri="{FF2B5EF4-FFF2-40B4-BE49-F238E27FC236}">
                <a16:creationId xmlns="" xmlns:a16="http://schemas.microsoft.com/office/drawing/2014/main" id="{EF8B58B7-203C-404B-A429-8F9F99C06EDA}"/>
              </a:ext>
            </a:extLst>
          </p:cNvPr>
          <p:cNvSpPr txBox="1"/>
          <p:nvPr/>
        </p:nvSpPr>
        <p:spPr>
          <a:xfrm>
            <a:off x="4890052" y="41413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Okvir za tekst 30">
            <a:extLst>
              <a:ext uri="{FF2B5EF4-FFF2-40B4-BE49-F238E27FC236}">
                <a16:creationId xmlns="" xmlns:a16="http://schemas.microsoft.com/office/drawing/2014/main" id="{5F5CDC63-5C90-459E-8744-C7C32B578A1B}"/>
              </a:ext>
            </a:extLst>
          </p:cNvPr>
          <p:cNvSpPr txBox="1"/>
          <p:nvPr/>
        </p:nvSpPr>
        <p:spPr>
          <a:xfrm>
            <a:off x="7546088" y="380170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="" xmlns:a16="http://schemas.microsoft.com/office/drawing/2014/main" id="{F0762F54-9B2F-47E1-8E54-FF87B46A79D8}"/>
              </a:ext>
            </a:extLst>
          </p:cNvPr>
          <p:cNvSpPr txBox="1"/>
          <p:nvPr/>
        </p:nvSpPr>
        <p:spPr>
          <a:xfrm>
            <a:off x="832370" y="6032485"/>
            <a:ext cx="44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772C958E-BC03-4A7A-94C8-CD44EAFD1098}"/>
              </a:ext>
            </a:extLst>
          </p:cNvPr>
          <p:cNvSpPr txBox="1"/>
          <p:nvPr/>
        </p:nvSpPr>
        <p:spPr>
          <a:xfrm>
            <a:off x="3860785" y="3571683"/>
            <a:ext cx="331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915 -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= 751 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="" xmlns:a16="http://schemas.microsoft.com/office/drawing/2014/main" id="{0FF719E0-AB42-4554-9474-DB0F18A2F2B4}"/>
              </a:ext>
            </a:extLst>
          </p:cNvPr>
          <p:cNvSpPr/>
          <p:nvPr/>
        </p:nvSpPr>
        <p:spPr>
          <a:xfrm>
            <a:off x="5327711" y="562914"/>
            <a:ext cx="5895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Радни листови из математике</a:t>
            </a:r>
            <a:r>
              <a:rPr lang="sr-Latn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71</a:t>
            </a:r>
            <a:endParaRPr lang="en-US" dirty="0"/>
          </a:p>
        </p:txBody>
      </p:sp>
      <p:sp>
        <p:nvSpPr>
          <p:cNvPr id="10" name="Pravougaonik 9">
            <a:extLst>
              <a:ext uri="{FF2B5EF4-FFF2-40B4-BE49-F238E27FC236}">
                <a16:creationId xmlns="" xmlns:a16="http://schemas.microsoft.com/office/drawing/2014/main" id="{9241A255-7A73-4336-87E1-C73AE7816F2F}"/>
              </a:ext>
            </a:extLst>
          </p:cNvPr>
          <p:cNvSpPr/>
          <p:nvPr/>
        </p:nvSpPr>
        <p:spPr>
          <a:xfrm>
            <a:off x="757614" y="1430047"/>
            <a:ext cx="4874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задатак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452F0891-2E7D-463E-AF84-5DEF9D992157}"/>
              </a:ext>
            </a:extLst>
          </p:cNvPr>
          <p:cNvSpPr txBox="1"/>
          <p:nvPr/>
        </p:nvSpPr>
        <p:spPr>
          <a:xfrm>
            <a:off x="618939" y="1947200"/>
            <a:ext cx="8911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Састави израз и израчунај његову </a:t>
            </a:r>
            <a:r>
              <a:rPr lang="sr-Cyrl-R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вриједност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18" y="-95790"/>
            <a:ext cx="12339918" cy="716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F4FE5AC1-993A-421E-814C-9AD91DCE35AE}"/>
              </a:ext>
            </a:extLst>
          </p:cNvPr>
          <p:cNvSpPr txBox="1"/>
          <p:nvPr/>
        </p:nvSpPr>
        <p:spPr>
          <a:xfrm>
            <a:off x="579442" y="2124655"/>
            <a:ext cx="10523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колико је:</a:t>
            </a:r>
          </a:p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четвртина збира бројева 378 и 506 већа од броја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D652357D-1482-479E-8410-A1EBA74C5EDB}"/>
              </a:ext>
            </a:extLst>
          </p:cNvPr>
          <p:cNvSpPr txBox="1"/>
          <p:nvPr/>
        </p:nvSpPr>
        <p:spPr>
          <a:xfrm>
            <a:off x="579442" y="3518362"/>
            <a:ext cx="432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( 378 + 506) : 4 - 180 =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20D0712B-8537-4F84-BC24-8783D0962A04}"/>
              </a:ext>
            </a:extLst>
          </p:cNvPr>
          <p:cNvSpPr txBox="1"/>
          <p:nvPr/>
        </p:nvSpPr>
        <p:spPr>
          <a:xfrm>
            <a:off x="1297699" y="2944261"/>
            <a:ext cx="208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="" xmlns:a16="http://schemas.microsoft.com/office/drawing/2014/main" id="{C405E3E6-5B5D-4A90-B3EE-5F5F931FB201}"/>
              </a:ext>
            </a:extLst>
          </p:cNvPr>
          <p:cNvSpPr txBox="1"/>
          <p:nvPr/>
        </p:nvSpPr>
        <p:spPr>
          <a:xfrm>
            <a:off x="1457354" y="6233889"/>
            <a:ext cx="795516" cy="1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Okvir za tekst 28">
            <a:extLst>
              <a:ext uri="{FF2B5EF4-FFF2-40B4-BE49-F238E27FC236}">
                <a16:creationId xmlns="" xmlns:a16="http://schemas.microsoft.com/office/drawing/2014/main" id="{EF8B58B7-203C-404B-A429-8F9F99C06EDA}"/>
              </a:ext>
            </a:extLst>
          </p:cNvPr>
          <p:cNvSpPr txBox="1"/>
          <p:nvPr/>
        </p:nvSpPr>
        <p:spPr>
          <a:xfrm>
            <a:off x="4890052" y="41413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Okvir za tekst 30">
            <a:extLst>
              <a:ext uri="{FF2B5EF4-FFF2-40B4-BE49-F238E27FC236}">
                <a16:creationId xmlns="" xmlns:a16="http://schemas.microsoft.com/office/drawing/2014/main" id="{5F5CDC63-5C90-459E-8744-C7C32B578A1B}"/>
              </a:ext>
            </a:extLst>
          </p:cNvPr>
          <p:cNvSpPr txBox="1"/>
          <p:nvPr/>
        </p:nvSpPr>
        <p:spPr>
          <a:xfrm>
            <a:off x="7546088" y="380170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="" xmlns:a16="http://schemas.microsoft.com/office/drawing/2014/main" id="{F0762F54-9B2F-47E1-8E54-FF87B46A79D8}"/>
              </a:ext>
            </a:extLst>
          </p:cNvPr>
          <p:cNvSpPr txBox="1"/>
          <p:nvPr/>
        </p:nvSpPr>
        <p:spPr>
          <a:xfrm>
            <a:off x="832370" y="6032485"/>
            <a:ext cx="44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772C958E-BC03-4A7A-94C8-CD44EAFD1098}"/>
              </a:ext>
            </a:extLst>
          </p:cNvPr>
          <p:cNvSpPr txBox="1"/>
          <p:nvPr/>
        </p:nvSpPr>
        <p:spPr>
          <a:xfrm>
            <a:off x="4587144" y="3488923"/>
            <a:ext cx="267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 : 4 - 180 = 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="" xmlns:a16="http://schemas.microsoft.com/office/drawing/2014/main" id="{4D0AE9EE-7BD1-4D46-A666-EE9DF014ABF1}"/>
              </a:ext>
            </a:extLst>
          </p:cNvPr>
          <p:cNvSpPr txBox="1"/>
          <p:nvPr/>
        </p:nvSpPr>
        <p:spPr>
          <a:xfrm>
            <a:off x="7048768" y="3458529"/>
            <a:ext cx="331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221 -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= 41  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="" xmlns:a16="http://schemas.microsoft.com/office/drawing/2014/main" id="{1901DD46-6EDF-40BF-866F-8FFC39E7635E}"/>
              </a:ext>
            </a:extLst>
          </p:cNvPr>
          <p:cNvSpPr/>
          <p:nvPr/>
        </p:nvSpPr>
        <p:spPr>
          <a:xfrm>
            <a:off x="5327711" y="681159"/>
            <a:ext cx="5895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Радни листови из математике</a:t>
            </a:r>
            <a:r>
              <a:rPr lang="sr-Latn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71</a:t>
            </a:r>
            <a:endParaRPr lang="en-US" dirty="0"/>
          </a:p>
        </p:txBody>
      </p:sp>
      <p:sp>
        <p:nvSpPr>
          <p:cNvPr id="9" name="Pravougaonik 8">
            <a:extLst>
              <a:ext uri="{FF2B5EF4-FFF2-40B4-BE49-F238E27FC236}">
                <a16:creationId xmlns="" xmlns:a16="http://schemas.microsoft.com/office/drawing/2014/main" id="{5F855622-CD30-4F6A-B417-6A06937A8BFA}"/>
              </a:ext>
            </a:extLst>
          </p:cNvPr>
          <p:cNvSpPr/>
          <p:nvPr/>
        </p:nvSpPr>
        <p:spPr>
          <a:xfrm>
            <a:off x="613411" y="1263695"/>
            <a:ext cx="2453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задатак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294" y="4666129"/>
            <a:ext cx="9735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Четвртина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 бројева 378 и 506 већа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од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броја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за 41.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1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F533EE-F411-4D19-9986-A1F782D1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D3C3363C-2AF6-40B9-9859-ABC44B487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5045" y="-221974"/>
            <a:ext cx="12192000" cy="7301948"/>
          </a:xfrm>
        </p:spPr>
      </p:pic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9EA30A0A-9255-4479-B93A-648125DFCFE0}"/>
              </a:ext>
            </a:extLst>
          </p:cNvPr>
          <p:cNvSpPr txBox="1"/>
          <p:nvPr/>
        </p:nvSpPr>
        <p:spPr>
          <a:xfrm>
            <a:off x="687388" y="779312"/>
            <a:ext cx="96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="" xmlns:a16="http://schemas.microsoft.com/office/drawing/2014/main" id="{5E5FE638-DAEE-49E1-8F34-AC9E29CDF082}"/>
              </a:ext>
            </a:extLst>
          </p:cNvPr>
          <p:cNvSpPr txBox="1"/>
          <p:nvPr/>
        </p:nvSpPr>
        <p:spPr>
          <a:xfrm>
            <a:off x="557719" y="1637471"/>
            <a:ext cx="10812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chemeClr val="bg1"/>
                </a:solidFill>
              </a:rPr>
              <a:t>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Довршити 14.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</a:t>
            </a:r>
            <a:r>
              <a:rPr lang="sr-Cyrl-R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Радних листова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sr-Cyrl-R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на стр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sr-Cyrl-RS" sz="3200" dirty="0" smtClean="0"/>
              <a:t>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 б)  и  в).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3AA72F62-D35F-4E85-BA4D-D0F84D271537}"/>
              </a:ext>
            </a:extLst>
          </p:cNvPr>
          <p:cNvSpPr txBox="1"/>
          <p:nvPr/>
        </p:nvSpPr>
        <p:spPr>
          <a:xfrm>
            <a:off x="687388" y="6233890"/>
            <a:ext cx="44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="" xmlns:a16="http://schemas.microsoft.com/office/drawing/2014/main" id="{D2916291-6B84-4086-948B-499F04D79383}"/>
              </a:ext>
            </a:extLst>
          </p:cNvPr>
          <p:cNvSpPr txBox="1"/>
          <p:nvPr/>
        </p:nvSpPr>
        <p:spPr>
          <a:xfrm>
            <a:off x="5479774" y="271669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170BC86-AA7C-43E9-BEE4-DF023946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346" y="2993741"/>
            <a:ext cx="2420446" cy="324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6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čak">
  <a:themeElements>
    <a:clrScheme name="Trač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a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č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Times New Roman</vt:lpstr>
      <vt:lpstr>Wingdings</vt:lpstr>
      <vt:lpstr>Wingdings 3</vt:lpstr>
      <vt:lpstr>Tračak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marina_uciteljica@yahoo.com</cp:lastModifiedBy>
  <cp:revision>5</cp:revision>
  <dcterms:modified xsi:type="dcterms:W3CDTF">2020-05-28T14:37:45Z</dcterms:modified>
</cp:coreProperties>
</file>