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3089-505C-4517-87FF-0D446583A920}" type="datetimeFigureOut">
              <a:rPr lang="sr-Cyrl-BA" smtClean="0"/>
              <a:t>4.11.2020.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DE-E149-4DF2-995B-3BC96916AC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96883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3089-505C-4517-87FF-0D446583A920}" type="datetimeFigureOut">
              <a:rPr lang="sr-Cyrl-BA" smtClean="0"/>
              <a:t>4.11.2020.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DE-E149-4DF2-995B-3BC96916AC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22711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3089-505C-4517-87FF-0D446583A920}" type="datetimeFigureOut">
              <a:rPr lang="sr-Cyrl-BA" smtClean="0"/>
              <a:t>4.11.2020.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DE-E149-4DF2-995B-3BC96916AC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18995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3089-505C-4517-87FF-0D446583A920}" type="datetimeFigureOut">
              <a:rPr lang="sr-Cyrl-BA" smtClean="0"/>
              <a:t>4.11.2020.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DE-E149-4DF2-995B-3BC96916AC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22600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3089-505C-4517-87FF-0D446583A920}" type="datetimeFigureOut">
              <a:rPr lang="sr-Cyrl-BA" smtClean="0"/>
              <a:t>4.11.2020.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DE-E149-4DF2-995B-3BC96916AC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04984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3089-505C-4517-87FF-0D446583A920}" type="datetimeFigureOut">
              <a:rPr lang="sr-Cyrl-BA" smtClean="0"/>
              <a:t>4.11.2020.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DE-E149-4DF2-995B-3BC96916AC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40184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3089-505C-4517-87FF-0D446583A920}" type="datetimeFigureOut">
              <a:rPr lang="sr-Cyrl-BA" smtClean="0"/>
              <a:t>4.11.2020.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DE-E149-4DF2-995B-3BC96916AC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95077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3089-505C-4517-87FF-0D446583A920}" type="datetimeFigureOut">
              <a:rPr lang="sr-Cyrl-BA" smtClean="0"/>
              <a:t>4.11.2020.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DE-E149-4DF2-995B-3BC96916AC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0308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3089-505C-4517-87FF-0D446583A920}" type="datetimeFigureOut">
              <a:rPr lang="sr-Cyrl-BA" smtClean="0"/>
              <a:t>4.11.2020.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DE-E149-4DF2-995B-3BC96916AC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33055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3089-505C-4517-87FF-0D446583A920}" type="datetimeFigureOut">
              <a:rPr lang="sr-Cyrl-BA" smtClean="0"/>
              <a:t>4.11.2020.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DE-E149-4DF2-995B-3BC96916AC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34749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3089-505C-4517-87FF-0D446583A920}" type="datetimeFigureOut">
              <a:rPr lang="sr-Cyrl-BA" smtClean="0"/>
              <a:t>4.11.2020.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885DE-E149-4DF2-995B-3BC96916AC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8759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03089-505C-4517-87FF-0D446583A920}" type="datetimeFigureOut">
              <a:rPr lang="sr-Cyrl-BA" smtClean="0"/>
              <a:t>4.11.2020.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885DE-E149-4DF2-995B-3BC96916ACD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29711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0891" y="418012"/>
            <a:ext cx="31149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Други разред</a:t>
            </a:r>
          </a:p>
          <a:p>
            <a:endParaRPr lang="sr-Cyrl-BA" sz="3200" dirty="0">
              <a:solidFill>
                <a:schemeClr val="bg1"/>
              </a:solidFill>
            </a:endParaRPr>
          </a:p>
          <a:p>
            <a:r>
              <a:rPr lang="sr-Cyrl-BA" sz="3200" dirty="0" smtClean="0">
                <a:solidFill>
                  <a:schemeClr val="bg1"/>
                </a:solidFill>
              </a:rPr>
              <a:t>Музичка култура</a:t>
            </a:r>
            <a:endParaRPr lang="sr-Cyrl-BA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3027" y="2534195"/>
            <a:ext cx="67462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800" dirty="0" smtClean="0">
                <a:solidFill>
                  <a:schemeClr val="bg1"/>
                </a:solidFill>
              </a:rPr>
              <a:t>„ТРАМВАЈ ИДЕ УЛИЦОМ“</a:t>
            </a:r>
            <a:endParaRPr lang="sr-Cyrl-BA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1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МАЛИ ГРОФ У ТРАМВАЈУ – Драган Лукић | Kerefe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459" y="2239355"/>
            <a:ext cx="7869767" cy="442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9943" y="536345"/>
            <a:ext cx="108765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Трамвај</a:t>
            </a:r>
            <a:r>
              <a:rPr lang="ru-RU" sz="3200" dirty="0">
                <a:solidFill>
                  <a:schemeClr val="bg1"/>
                </a:solidFill>
              </a:rPr>
              <a:t> је </a:t>
            </a:r>
            <a:r>
              <a:rPr lang="ru-RU" sz="3200" dirty="0" smtClean="0">
                <a:solidFill>
                  <a:schemeClr val="bg1"/>
                </a:solidFill>
              </a:rPr>
              <a:t>возило </a:t>
            </a:r>
            <a:r>
              <a:rPr lang="ru-RU" sz="3200" dirty="0">
                <a:solidFill>
                  <a:schemeClr val="bg1"/>
                </a:solidFill>
              </a:rPr>
              <a:t>које </a:t>
            </a:r>
            <a:r>
              <a:rPr lang="ru-RU" sz="3200" dirty="0" smtClean="0">
                <a:solidFill>
                  <a:schemeClr val="bg1"/>
                </a:solidFill>
              </a:rPr>
              <a:t>се </a:t>
            </a:r>
            <a:r>
              <a:rPr lang="ru-RU" sz="3200" dirty="0">
                <a:solidFill>
                  <a:schemeClr val="bg1"/>
                </a:solidFill>
              </a:rPr>
              <a:t>користи за градски превоз </a:t>
            </a:r>
            <a:r>
              <a:rPr lang="ru-RU" sz="3200" dirty="0" smtClean="0">
                <a:solidFill>
                  <a:schemeClr val="bg1"/>
                </a:solidFill>
              </a:rPr>
              <a:t>путника.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Он се покреће помоћу струје.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Трамвај </a:t>
            </a:r>
            <a:r>
              <a:rPr lang="ru-RU" sz="3200" dirty="0">
                <a:solidFill>
                  <a:schemeClr val="bg1"/>
                </a:solidFill>
              </a:rPr>
              <a:t>се креће по трамвајским шинама .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4789" y="207542"/>
            <a:ext cx="3691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Трамвај иде улицом</a:t>
            </a:r>
            <a:endParaRPr lang="sr-Cyrl-BA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28989" y="1304551"/>
            <a:ext cx="392286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Трамвај иде улицом, 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Д</a:t>
            </a:r>
            <a:r>
              <a:rPr lang="sr-Latn-BA" sz="3200" dirty="0" smtClean="0">
                <a:solidFill>
                  <a:schemeClr val="bg1"/>
                </a:solidFill>
              </a:rPr>
              <a:t>j</a:t>
            </a:r>
            <a:r>
              <a:rPr lang="sr-Cyrl-BA" sz="3200" dirty="0" smtClean="0">
                <a:solidFill>
                  <a:schemeClr val="bg1"/>
                </a:solidFill>
              </a:rPr>
              <a:t>еда пуши лулицом.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Прва кућа, први број,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Ту станује д</a:t>
            </a:r>
            <a:r>
              <a:rPr lang="sr-Latn-BA" sz="3200" dirty="0" smtClean="0">
                <a:solidFill>
                  <a:schemeClr val="bg1"/>
                </a:solidFill>
              </a:rPr>
              <a:t>j</a:t>
            </a:r>
            <a:r>
              <a:rPr lang="sr-Cyrl-BA" sz="3200" dirty="0" smtClean="0">
                <a:solidFill>
                  <a:schemeClr val="bg1"/>
                </a:solidFill>
              </a:rPr>
              <a:t>еда мој.</a:t>
            </a:r>
            <a:endParaRPr lang="sr-Cyrl-BA" sz="3200" dirty="0">
              <a:solidFill>
                <a:schemeClr val="bg1"/>
              </a:solidFill>
            </a:endParaRPr>
          </a:p>
        </p:txBody>
      </p:sp>
      <p:pic>
        <p:nvPicPr>
          <p:cNvPr id="6" name="tramvaj ide ulicom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4770" y="5995333"/>
            <a:ext cx="609600" cy="609600"/>
          </a:xfrm>
          <a:prstGeom prst="rect">
            <a:avLst/>
          </a:prstGeom>
        </p:spPr>
      </p:pic>
      <p:pic>
        <p:nvPicPr>
          <p:cNvPr id="1026" name="Picture 2" descr="37 Old Man With Smoking Pipe Cartoon High Res Illustrations - Getty Imag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569" y="10346"/>
            <a:ext cx="4146431" cy="446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789921" y="2664823"/>
            <a:ext cx="1402080" cy="470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sp>
        <p:nvSpPr>
          <p:cNvPr id="3" name="Rectangle 2"/>
          <p:cNvSpPr/>
          <p:nvPr/>
        </p:nvSpPr>
        <p:spPr>
          <a:xfrm>
            <a:off x="10424160" y="2782389"/>
            <a:ext cx="365761" cy="3526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4789" y="3446794"/>
            <a:ext cx="8696205" cy="337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49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19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200" dirty="0" smtClean="0">
                <a:solidFill>
                  <a:schemeClr val="bg1"/>
                </a:solidFill>
              </a:rPr>
              <a:t>Задатак за самосталан рад</a:t>
            </a:r>
            <a:r>
              <a:rPr lang="sr-Cyrl-BA" sz="3200" dirty="0" smtClean="0">
                <a:solidFill>
                  <a:schemeClr val="bg1"/>
                </a:solidFill>
              </a:rPr>
              <a:t>:</a:t>
            </a:r>
            <a:endParaRPr lang="sr-Latn-BA" sz="320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Cyrl-BA" sz="32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BA" sz="3200" dirty="0" smtClean="0">
                <a:solidFill>
                  <a:schemeClr val="bg1"/>
                </a:solidFill>
              </a:rPr>
              <a:t>Нацртај како замишљаш трамвај који иде улицом и научи да пјеваш ову пјесму.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5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55</Words>
  <Application>Microsoft Office PowerPoint</Application>
  <PresentationFormat>Widescreen</PresentationFormat>
  <Paragraphs>15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</dc:creator>
  <cp:lastModifiedBy>EC</cp:lastModifiedBy>
  <cp:revision>8</cp:revision>
  <dcterms:created xsi:type="dcterms:W3CDTF">2020-11-03T23:47:13Z</dcterms:created>
  <dcterms:modified xsi:type="dcterms:W3CDTF">2020-11-04T00:43:31Z</dcterms:modified>
</cp:coreProperties>
</file>