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7" r:id="rId5"/>
    <p:sldId id="265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57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7C6D-46D9-44F5-90D0-8B5AA961E8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1057-EB18-49CC-9AF9-3F7D6D48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5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117" y="1895096"/>
            <a:ext cx="9001462" cy="2387600"/>
          </a:xfrm>
        </p:spPr>
        <p:txBody>
          <a:bodyPr/>
          <a:lstStyle/>
          <a:p>
            <a:r>
              <a:rPr lang="sr-Cyrl-RS" i="1" dirty="0" smtClean="0"/>
              <a:t>РЕПУБЛИКА СРПСКА</a:t>
            </a:r>
            <a:r>
              <a:rPr lang="en-US" i="1" dirty="0" smtClean="0"/>
              <a:t> </a:t>
            </a:r>
            <a:r>
              <a:rPr lang="bs-Cyrl-BA" i="1" dirty="0" smtClean="0"/>
              <a:t>и становништво </a:t>
            </a:r>
            <a:r>
              <a:rPr lang="sr-Cyrl-RS" i="1" dirty="0" smtClean="0"/>
              <a:t>републике српске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128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0" t="1217" r="6427" b="904"/>
          <a:stretch/>
        </p:blipFill>
        <p:spPr>
          <a:xfrm>
            <a:off x="2795451" y="227756"/>
            <a:ext cx="6492240" cy="63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664" y="588383"/>
            <a:ext cx="10593561" cy="5995298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ПОНОВИМО: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Српска је један од ентитета Босне и Херцеговине.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 се са три државе: Хрватском на сјеверозападу и сјеверу, са Србијом на истоку и са Црном Гором на југоистоку.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Већински народ у Републици Српској су Срби.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Поред Срба у Републици Српској живе Бошњаци и Хрвати, те мање етничке групе: Јевреји, Роми, Словенци, Украјинци и други. </a:t>
            </a:r>
          </a:p>
          <a:p>
            <a:pPr algn="l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29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e/Republika_Srpska_-_Etnicki_sastav_po_opstinama_1991_TO_2013_2.gif/800px-Republika_Srpska_-_Etnicki_sastav_po_opstinama_1991_TO_2013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178752"/>
            <a:ext cx="7158445" cy="650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198" y="578139"/>
            <a:ext cx="10223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становника Републике Српске је заједничког јужнословенског поријекла.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87" y="2709327"/>
            <a:ext cx="2543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9" y="2756952"/>
            <a:ext cx="1781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22" y="2709327"/>
            <a:ext cx="31527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287" y="5576552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Словакиње у народној ношњи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7359" y="5532962"/>
            <a:ext cx="232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Румуни у народној ношњи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1115" y="5576552"/>
            <a:ext cx="31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Мађари у народној ношњи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86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2432" y="1731807"/>
            <a:ext cx="10353761" cy="2930077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Републике Српске је тробојка коју чине црвена, плава и бијела боја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Химна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Републике Српске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 се „ Моја Република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09373" y="2798876"/>
            <a:ext cx="10353761" cy="293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20" y="4723863"/>
            <a:ext cx="5397723" cy="213413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222889" y="120006"/>
            <a:ext cx="10083304" cy="169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Српска има своја обиљежја: заставу и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химну</a:t>
            </a:r>
            <a:r>
              <a:rPr 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2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0460" y="1113890"/>
            <a:ext cx="10728706" cy="169370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3200" dirty="0" smtClean="0"/>
              <a:t>Застава Републике Српске  се истиче у посебним и свечаним приликама, када су неки празници.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3200" dirty="0" smtClean="0"/>
              <a:t>Када се изражава жалост она се спушта на пола копља.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30460" y="2807593"/>
            <a:ext cx="10728706" cy="169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r-Cyrl-RS" sz="3200" dirty="0" smtClean="0"/>
              <a:t>Када се изводи химна стојимо мирно и по њеном завршетку никада не аплаудирамо.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81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5307" y="1030309"/>
            <a:ext cx="10972800" cy="3760631"/>
          </a:xfrm>
        </p:spPr>
        <p:txBody>
          <a:bodyPr>
            <a:noAutofit/>
          </a:bodyPr>
          <a:lstStyle/>
          <a:p>
            <a:r>
              <a:rPr lang="sr-Latn-RS" sz="4000" dirty="0"/>
              <a:t> </a:t>
            </a:r>
            <a:r>
              <a:rPr lang="sr-Cyrl-RS" sz="4000" dirty="0" smtClean="0"/>
              <a:t>ДОМАЋА ЗАДАЋА: Урадити 17. и 18. страну из Радне свеске.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1073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255</TotalTime>
  <Words>185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Rockwell</vt:lpstr>
      <vt:lpstr>Times New Roman</vt:lpstr>
      <vt:lpstr>Wingdings</vt:lpstr>
      <vt:lpstr>Damask</vt:lpstr>
      <vt:lpstr>РЕПУБЛИКА СРПСКА и становништво републике српске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СРПСКА</dc:title>
  <dc:creator>Private</dc:creator>
  <cp:lastModifiedBy>Private</cp:lastModifiedBy>
  <cp:revision>19</cp:revision>
  <dcterms:created xsi:type="dcterms:W3CDTF">2020-10-28T22:48:29Z</dcterms:created>
  <dcterms:modified xsi:type="dcterms:W3CDTF">2020-11-05T01:46:07Z</dcterms:modified>
</cp:coreProperties>
</file>