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75" r:id="rId2"/>
    <p:sldId id="284" r:id="rId3"/>
    <p:sldId id="285" r:id="rId4"/>
    <p:sldId id="286" r:id="rId5"/>
    <p:sldId id="28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69B88-C104-4D84-835A-09CC8139793B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57CC4-FBA4-4966-853B-B606DA53DC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D0DB6-447E-42AE-9F11-D23B833F6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13427-0D95-421B-865A-BBD7ABFE11A7}" type="datetimeFigureOut">
              <a:rPr lang="en-US"/>
              <a:pPr>
                <a:defRPr/>
              </a:pPr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E9548-A102-4D70-AC8D-ABC498A68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DAD3E-98D5-41D6-991B-08965E565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A1938-51A1-4599-8AC2-8BF6EA4D0F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675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7CF-DDD0-4E6B-B7F3-D08518FCE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07497-1439-403F-9C83-16B3CE55E8CC}" type="datetimeFigureOut">
              <a:rPr lang="en-US"/>
              <a:pPr>
                <a:defRPr/>
              </a:pPr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103D0-8BE5-49AD-8F79-A9630E99E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DB3B8-B446-47FD-A14C-719C222AD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FA80F-B5CB-43AF-BF9F-55A304965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49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F0701-9B9C-4698-AB3D-024FDD7B6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FB45B-82D3-44A7-A1BA-F5D1D11BD363}" type="datetimeFigureOut">
              <a:rPr lang="en-US"/>
              <a:pPr>
                <a:defRPr/>
              </a:pPr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22146-AD54-43E8-8DB0-5AE7A1F46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20AF0-4C9F-4560-9B3B-52B06793C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6E631-10B5-45C0-99CE-F687A67DF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08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229A4-2586-4B72-91A3-E72E10836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52D7D-6E21-47B5-A715-F5964EA8FA72}" type="datetimeFigureOut">
              <a:rPr lang="en-US"/>
              <a:pPr>
                <a:defRPr/>
              </a:pPr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FA23E-C510-40CF-8182-43F1CDE7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F42C-0F59-49AA-845B-E1D51C9DB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2512E-2B88-4AC4-9DA2-66287DC1A9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808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A1DD8-F780-4177-ADF2-4BA00687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C3504-D580-4B46-A4FC-9B5C9298D26D}" type="datetimeFigureOut">
              <a:rPr lang="en-US"/>
              <a:pPr>
                <a:defRPr/>
              </a:pPr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C0018-D432-4843-93EF-4B6ACAF16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56528-5C83-4BAC-9032-7BF5F13D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4CB9C-7F82-42FB-BED2-1E3A79C26B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394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BF16CA-E10C-45CF-86BD-67292CE79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091CD-AFD0-4C2C-AFD9-72D152820037}" type="datetimeFigureOut">
              <a:rPr lang="en-US"/>
              <a:pPr>
                <a:defRPr/>
              </a:pPr>
              <a:t>11/4/2020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06ED93-FF73-4545-8CC2-8690BE47C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A85D26-299A-4624-B6F4-A4482E66B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E3FC2-EBBA-4B32-A409-1C756F4547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418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7D539-EE4B-4A39-B548-D9CD11C6F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21D44-A7DC-4112-A836-84DBEA55E29E}" type="datetimeFigureOut">
              <a:rPr lang="en-US"/>
              <a:pPr>
                <a:defRPr/>
              </a:pPr>
              <a:t>11/4/2020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D58A64-B958-43F9-8F0C-84A06750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66AD69-6FE5-49C5-98F0-FA735803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B3166-2A1D-4D4F-A7F0-C63BAF6247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46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6A0CA4-A19B-49DC-8A70-004F2FBBE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5C54A-E0E6-4B42-BB86-77E416E562B0}" type="datetimeFigureOut">
              <a:rPr lang="en-US"/>
              <a:pPr>
                <a:defRPr/>
              </a:pPr>
              <a:t>11/4/2020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6094DE-21E7-4F32-8FF3-1278B379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83FE528-D8B3-4818-86A4-51E9A1AE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3887F-8477-4497-ABC6-3216E8A555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14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D1F727-FAAF-48B1-AC7E-A3053F55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366A5-53CA-491F-8791-99930F4B5BB0}" type="datetimeFigureOut">
              <a:rPr lang="en-US"/>
              <a:pPr>
                <a:defRPr/>
              </a:pPr>
              <a:t>11/4/2020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C762912-7363-4579-B6BD-EC365ED1B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DA5A407-D210-4C26-AE4E-FD621841A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4F2CD-DDC4-4573-B251-2D48475F84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28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AE0AA6-C79B-42AF-B2B2-266D8A3F9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3548C-5F84-49E4-879E-850449230374}" type="datetimeFigureOut">
              <a:rPr lang="en-US"/>
              <a:pPr>
                <a:defRPr/>
              </a:pPr>
              <a:t>11/4/2020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FA51C6-341C-4086-BFBB-2A3377782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189862-1D47-4EE0-B1B6-72244CF1D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C6E82-C9CA-418A-81B9-3A5431DF6A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72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9EEEC7-BB00-4683-8717-3B42384CE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7B55-BAC0-40F7-B0D9-0937984A6587}" type="datetimeFigureOut">
              <a:rPr lang="en-US"/>
              <a:pPr>
                <a:defRPr/>
              </a:pPr>
              <a:t>11/4/2020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883D51-DE12-46B5-97A6-9928880DF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7DEEF0-B96F-46CD-89D3-9370E796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E966D4-2999-46BD-8CE9-71421F5F4B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10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B212AE1-5FB2-4566-B2A8-71E77E0417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C4BE635-A24A-468B-8304-D7962CBF0F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535DA-70AA-4BCA-BE01-776FFCF353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8020A0-C335-44B7-ACAA-AAC13E34A416}" type="datetimeFigureOut">
              <a:rPr lang="en-US"/>
              <a:pPr>
                <a:defRPr/>
              </a:pPr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353FF-BF9B-48EA-8123-6310C2FAD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46ECC-2225-496C-B413-47D69AC9C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fld id="{440EE8E3-6BFD-410C-8A66-17EC35633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07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3">
            <a:extLst>
              <a:ext uri="{FF2B5EF4-FFF2-40B4-BE49-F238E27FC236}">
                <a16:creationId xmlns:a16="http://schemas.microsoft.com/office/drawing/2014/main" id="{36A51912-E935-4A4E-9A39-820BE1E2A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16803"/>
            <a:ext cx="952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sr-Cyrl-R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Сликарски материјали и технике</a:t>
            </a:r>
            <a:endParaRPr lang="en-US" alt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6103BC-3B11-4612-8376-A0A5417C7640}"/>
              </a:ext>
            </a:extLst>
          </p:cNvPr>
          <p:cNvSpPr txBox="1">
            <a:spLocks/>
          </p:cNvSpPr>
          <p:nvPr/>
        </p:nvSpPr>
        <p:spPr>
          <a:xfrm>
            <a:off x="7010400" y="6064544"/>
            <a:ext cx="4680520" cy="70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ЛИКОВНА КУЛТУРА</a:t>
            </a:r>
            <a:r>
              <a:rPr lang="sr-Latn-RS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5. </a:t>
            </a:r>
            <a:r>
              <a:rPr lang="sr-Cyrl-RS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РАЗРЕД</a:t>
            </a:r>
            <a:endParaRPr 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A61D27D7-2E9D-4761-9F06-413BA438D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875749"/>
            <a:ext cx="3505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sr-Cyrl-R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АКВАРЕЛ</a:t>
            </a:r>
            <a:endParaRPr lang="en-US" alt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5A316FFD-1177-4AF5-B739-9C3256A93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759179"/>
            <a:ext cx="5562600" cy="289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156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3">
            <a:extLst>
              <a:ext uri="{FF2B5EF4-FFF2-40B4-BE49-F238E27FC236}">
                <a16:creationId xmlns:a16="http://schemas.microsoft.com/office/drawing/2014/main" id="{36A51912-E935-4A4E-9A39-820BE1E2A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84428"/>
            <a:ext cx="95390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sr-Cyrl-R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АКВАРЕЛ</a:t>
            </a:r>
            <a:endParaRPr lang="en-US" alt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6103BC-3B11-4612-8376-A0A5417C7640}"/>
              </a:ext>
            </a:extLst>
          </p:cNvPr>
          <p:cNvSpPr txBox="1">
            <a:spLocks/>
          </p:cNvSpPr>
          <p:nvPr/>
        </p:nvSpPr>
        <p:spPr>
          <a:xfrm>
            <a:off x="7010400" y="5869381"/>
            <a:ext cx="4680520" cy="70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ЛИКОВНА КУЛТУРА</a:t>
            </a:r>
            <a:r>
              <a:rPr lang="sr-Latn-RS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5. </a:t>
            </a:r>
            <a:r>
              <a:rPr lang="sr-Cyrl-RS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РАЗРЕД</a:t>
            </a:r>
            <a:endParaRPr 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A61D27D7-2E9D-4761-9F06-413BA438D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13315"/>
            <a:ext cx="11811000" cy="39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BA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Ријеч акварел долази од латинске ријечи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,,aqua</a:t>
            </a:r>
            <a:r>
              <a:rPr kumimoji="0" lang="sr-Cyrl-BA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”, што значи вода. Такве боје се отапају и разрјеђују водом те се наносе меканим кистовима на груби или мекани папир.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Cyrl-BA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Сматра се да у техници акварела не користимо бијелу и црну боју, већ се свијетлији и тамнији тонови добијају водом, односно додавањем више или мање воде. Акварелне боје су прозирне и прозрачне, те се том прозрачношћу добијају свјежи, лаки и њежни тонови.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4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3">
            <a:extLst>
              <a:ext uri="{FF2B5EF4-FFF2-40B4-BE49-F238E27FC236}">
                <a16:creationId xmlns:a16="http://schemas.microsoft.com/office/drawing/2014/main" id="{36A51912-E935-4A4E-9A39-820BE1E2A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4428"/>
            <a:ext cx="11811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0" lang="sr-Cyrl-BA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Папир за акварел рад треба најприје навлажити водом помоћу киста или </a:t>
            </a:r>
            <a:r>
              <a:rPr kumimoji="0" lang="sr-Cyrl-BA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спужвице</a:t>
            </a:r>
            <a:r>
              <a:rPr kumimoji="0" lang="sr-Cyrl-BA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sr-Cyrl-BA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преко</a:t>
            </a:r>
            <a:r>
              <a:rPr kumimoji="0" lang="sr-Cyrl-BA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читаве површине. На таквом папиру слика се меканим кистом, те слика настаје разлијевањем боје те улажењем боје у боју, због чега се добијају нови ликовни ефекти.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F4995D3-7D79-4BD3-BFB4-EB0EA141B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226" y="2209800"/>
            <a:ext cx="8456168" cy="4493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6218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77A5C0-EAE3-40D8-928C-6C4DDF498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762" y="221428"/>
            <a:ext cx="4499238" cy="313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85781EC-7AE6-4D4A-A35A-7B4D0FA38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393" y="221428"/>
            <a:ext cx="4389845" cy="313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773AB78-897D-4A12-9E9A-6350EB449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762" y="3386848"/>
            <a:ext cx="4499238" cy="3359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161A3B4-ECF4-49B7-904D-CECAA3DD5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495" y="3411499"/>
            <a:ext cx="4389845" cy="3225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93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kvir za tekst 8">
            <a:extLst>
              <a:ext uri="{FF2B5EF4-FFF2-40B4-BE49-F238E27FC236}">
                <a16:creationId xmlns:a16="http://schemas.microsoft.com/office/drawing/2014/main" id="{BBC1EC05-ADEB-4901-8740-8DDF746C4316}"/>
              </a:ext>
            </a:extLst>
          </p:cNvPr>
          <p:cNvSpPr txBox="1"/>
          <p:nvPr/>
        </p:nvSpPr>
        <p:spPr>
          <a:xfrm>
            <a:off x="457200" y="14068"/>
            <a:ext cx="10896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r-Cyrl-BA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Задатак за самосталан рад</a:t>
            </a:r>
            <a:r>
              <a:rPr lang="sr-Cyrl-BA" sz="28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:</a:t>
            </a:r>
            <a:br>
              <a:rPr kumimoji="0" lang="sr-Cyrl-BA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sr-Cyrl-BA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</a:t>
            </a:r>
            <a:r>
              <a:rPr lang="sr-Cyrl-BA" sz="28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Мотив:  </a:t>
            </a:r>
            <a:r>
              <a:rPr kumimoji="0" lang="sr-Cyrl-BA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,,Морске дубине“ </a:t>
            </a:r>
          </a:p>
          <a:p>
            <a:r>
              <a:rPr lang="sr-Cyrl-BA" sz="28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0BA8CA52-DD90-43B2-A267-4F62281DA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30320"/>
            <a:ext cx="8534797" cy="513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00007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Osnova</Template>
  <TotalTime>0</TotalTime>
  <Words>153</Words>
  <Application>Microsoft Office PowerPoint</Application>
  <PresentationFormat>Široki ekran</PresentationFormat>
  <Paragraphs>10</Paragraphs>
  <Slides>5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1_Office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COMPAQ</dc:creator>
  <cp:lastModifiedBy>Dragana Brkić</cp:lastModifiedBy>
  <cp:revision>35</cp:revision>
  <dcterms:created xsi:type="dcterms:W3CDTF">2020-11-03T18:38:58Z</dcterms:created>
  <dcterms:modified xsi:type="dcterms:W3CDTF">2020-11-04T23:05:53Z</dcterms:modified>
</cp:coreProperties>
</file>