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49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003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72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046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60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3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7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9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7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6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8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26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42A61AE0-996E-43AE-809D-CE2E28CD8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546" y="1450109"/>
            <a:ext cx="6340763" cy="1782618"/>
          </a:xfrm>
        </p:spPr>
        <p:txBody>
          <a:bodyPr/>
          <a:lstStyle/>
          <a:p>
            <a:pPr algn="l"/>
            <a:r>
              <a:rPr lang="sr-Cyrl-BA" dirty="0">
                <a:solidFill>
                  <a:srgbClr val="C00000"/>
                </a:solidFill>
              </a:rPr>
              <a:t>Поријекло и извор православне вјере</a:t>
            </a:r>
            <a:endParaRPr lang="sr-Latn-BA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0396EB8-7C70-40E1-BCEA-C6EC45E7B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655" y="1450109"/>
            <a:ext cx="4679726" cy="468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83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02742-CF0D-414C-A880-ED6AAC279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424872"/>
            <a:ext cx="6161348" cy="6049819"/>
          </a:xfrm>
        </p:spPr>
        <p:txBody>
          <a:bodyPr>
            <a:noAutofit/>
          </a:bodyPr>
          <a:lstStyle/>
          <a:p>
            <a:r>
              <a:rPr lang="sr-Cyrl-BA" sz="2400" dirty="0"/>
              <a:t>Православна вјера потиче од Бога јер се заснива на Откривењу </a:t>
            </a:r>
            <a:r>
              <a:rPr lang="sr-Cyrl-BA" sz="2400" dirty="0" smtClean="0"/>
              <a:t>Божјем</a:t>
            </a:r>
            <a:r>
              <a:rPr lang="sr-Cyrl-BA" sz="2400" dirty="0"/>
              <a:t>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Православна Црква чува Откривење </a:t>
            </a:r>
            <a:r>
              <a:rPr lang="sr-Cyrl-BA" sz="2400" dirty="0" smtClean="0"/>
              <a:t>Божје</a:t>
            </a:r>
            <a:r>
              <a:rPr lang="sr-Cyrl-BA" sz="2400" dirty="0"/>
              <a:t>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Постоји писано и усмено </a:t>
            </a:r>
            <a:r>
              <a:rPr lang="sr-Cyrl-BA" sz="2400" dirty="0" smtClean="0"/>
              <a:t>Божје </a:t>
            </a:r>
            <a:r>
              <a:rPr lang="sr-Cyrl-BA" sz="2400" dirty="0"/>
              <a:t>Откривење.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Писано Откривење назива се Свето писмо или Библија.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Библија значи књига.</a:t>
            </a:r>
            <a:endParaRPr lang="sr-Latn-BA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496D330-48C0-4889-BAAF-C3AC90C2B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345" y="3421488"/>
            <a:ext cx="4221408" cy="31660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AC74181-7228-4A4C-9EA5-129FF7A37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345" y="257576"/>
            <a:ext cx="1810713" cy="279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13B0CA-261F-4A8B-BCCE-C96CE4A9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577" y="665409"/>
            <a:ext cx="7526508" cy="5736562"/>
          </a:xfrm>
        </p:spPr>
        <p:txBody>
          <a:bodyPr>
            <a:normAutofit/>
          </a:bodyPr>
          <a:lstStyle/>
          <a:p>
            <a:r>
              <a:rPr lang="sr-Cyrl-BA" sz="2400" dirty="0"/>
              <a:t>Свето предање је старије од Светог писма.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Светим предањем се преносило обећање </a:t>
            </a:r>
            <a:r>
              <a:rPr lang="sr-Cyrl-BA" sz="2400" dirty="0" smtClean="0"/>
              <a:t>Божје </a:t>
            </a:r>
            <a:r>
              <a:rPr lang="sr-Cyrl-BA" sz="2400" dirty="0"/>
              <a:t>о доласку Спаситеља.</a:t>
            </a:r>
          </a:p>
          <a:p>
            <a:endParaRPr lang="sr-Cyrl-BA" sz="2400" dirty="0"/>
          </a:p>
          <a:p>
            <a:r>
              <a:rPr lang="sr-Cyrl-BA" sz="2400" dirty="0"/>
              <a:t>Обећања </a:t>
            </a:r>
            <a:r>
              <a:rPr lang="sr-Cyrl-BA" sz="2400" dirty="0" smtClean="0"/>
              <a:t>Божја </a:t>
            </a:r>
            <a:r>
              <a:rPr lang="sr-Cyrl-BA" sz="2400" dirty="0"/>
              <a:t>су записали </a:t>
            </a:r>
            <a:r>
              <a:rPr lang="sr-Cyrl-BA" sz="2400" b="1" dirty="0"/>
              <a:t>пророци.</a:t>
            </a:r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Свето предање је много обимније од Светог писма.</a:t>
            </a:r>
          </a:p>
          <a:p>
            <a:pPr marL="0" indent="0">
              <a:buNone/>
            </a:pPr>
            <a:endParaRPr lang="sr-Latn-BA" sz="2400" dirty="0"/>
          </a:p>
          <a:p>
            <a:r>
              <a:rPr lang="sr-Cyrl-BA" sz="2400" dirty="0"/>
              <a:t>Истинско предање је увјек у </a:t>
            </a:r>
            <a:r>
              <a:rPr lang="sr-Cyrl-BA" sz="2400" dirty="0" smtClean="0"/>
              <a:t>сагл</a:t>
            </a:r>
            <a:r>
              <a:rPr lang="en-GB" sz="2400" dirty="0" smtClean="0"/>
              <a:t>a</a:t>
            </a:r>
            <a:r>
              <a:rPr lang="sr-Cyrl-BA" sz="2400" dirty="0" smtClean="0"/>
              <a:t>сности </a:t>
            </a:r>
            <a:r>
              <a:rPr lang="sr-Cyrl-BA" sz="2400" dirty="0"/>
              <a:t>са Свети  писмом.</a:t>
            </a:r>
            <a:endParaRPr lang="sr-Latn-BA" sz="2400" dirty="0"/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endParaRPr lang="sr-Cyrl-BA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4F2A1D8-B2DE-401A-B858-26A5CD55D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615" y="296214"/>
            <a:ext cx="2568973" cy="2975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FF8B48E-1BB4-4257-B542-2DB51D38A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615" y="3554569"/>
            <a:ext cx="2662300" cy="302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A0608B7-068A-44BF-9C1B-CFA94DE58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5" y="1394692"/>
            <a:ext cx="8522474" cy="3447764"/>
          </a:xfrm>
        </p:spPr>
        <p:txBody>
          <a:bodyPr>
            <a:normAutofit/>
          </a:bodyPr>
          <a:lstStyle/>
          <a:p>
            <a:r>
              <a:rPr lang="sr-Cyrl-BA" sz="2400" dirty="0"/>
              <a:t>Свето писмо је збирка књига Старог и Новог завјета, које су</a:t>
            </a:r>
            <a:r>
              <a:rPr lang="sr-Cyrl-BA" sz="2400" dirty="0" smtClean="0"/>
              <a:t>,</a:t>
            </a:r>
            <a:r>
              <a:rPr lang="en-GB" sz="2400" dirty="0" smtClean="0"/>
              <a:t> </a:t>
            </a:r>
            <a:r>
              <a:rPr lang="sr-Cyrl-BA" sz="2400" dirty="0" smtClean="0"/>
              <a:t>надахнути </a:t>
            </a:r>
            <a:r>
              <a:rPr lang="sr-Cyrl-BA" sz="2400" dirty="0"/>
              <a:t>Духом </a:t>
            </a:r>
            <a:r>
              <a:rPr lang="sr-Cyrl-BA" sz="2400" dirty="0" smtClean="0"/>
              <a:t>Светим</a:t>
            </a:r>
            <a:r>
              <a:rPr lang="sr-Latn-RS" sz="2400" dirty="0" smtClean="0"/>
              <a:t>, </a:t>
            </a:r>
            <a:r>
              <a:rPr lang="sr-Cyrl-BA" sz="2400" dirty="0" smtClean="0"/>
              <a:t>написали </a:t>
            </a:r>
            <a:r>
              <a:rPr lang="sr-Cyrl-BA" sz="2400" dirty="0"/>
              <a:t>пророци и апостоли.</a:t>
            </a:r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endParaRPr lang="sr-Cyrl-BA" sz="2400" dirty="0"/>
          </a:p>
          <a:p>
            <a:r>
              <a:rPr lang="sr-Cyrl-BA" sz="2400" dirty="0"/>
              <a:t>Задатак: Одговори на питања у уџбенику на страни 25!</a:t>
            </a:r>
          </a:p>
          <a:p>
            <a:endParaRPr lang="sr-Cyrl-BA" sz="2400" dirty="0"/>
          </a:p>
          <a:p>
            <a:endParaRPr lang="sr-Cyrl-BA" sz="2000" dirty="0"/>
          </a:p>
          <a:p>
            <a:endParaRPr lang="sr-Cyrl-BA" sz="2000" dirty="0"/>
          </a:p>
          <a:p>
            <a:endParaRPr lang="sr-Cyrl-BA" sz="2000" dirty="0"/>
          </a:p>
          <a:p>
            <a:endParaRPr lang="sr-Cyrl-BA" sz="2000" dirty="0"/>
          </a:p>
          <a:p>
            <a:endParaRPr lang="sr-Cyrl-BA" sz="2000" dirty="0"/>
          </a:p>
          <a:p>
            <a:endParaRPr lang="sr-Cyrl-BA" sz="2000" dirty="0"/>
          </a:p>
          <a:p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3366556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121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Поријекло и извор православне вјере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АПОСТОЛИ ПРВИ ХРИСТОВИ УЧЕНИЦИ</dc:title>
  <dc:creator>Đorđe Zeljković</dc:creator>
  <cp:lastModifiedBy>39. Slavoljub Lukic</cp:lastModifiedBy>
  <cp:revision>17</cp:revision>
  <dcterms:created xsi:type="dcterms:W3CDTF">2020-11-05T15:19:21Z</dcterms:created>
  <dcterms:modified xsi:type="dcterms:W3CDTF">2020-11-11T10:08:21Z</dcterms:modified>
</cp:coreProperties>
</file>