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90CB33-3645-4F8E-A260-733A5AA9A3E8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9208DF-FFF4-45DD-9B52-B903A958F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682" y="260648"/>
            <a:ext cx="5580620" cy="1296143"/>
          </a:xfrm>
        </p:spPr>
        <p:txBody>
          <a:bodyPr>
            <a:normAutofit/>
          </a:bodyPr>
          <a:lstStyle/>
          <a:p>
            <a:r>
              <a:rPr lang="bs-Cyrl-BA" sz="6000" dirty="0" smtClean="0"/>
              <a:t>ЖИВОТ У РАЈУ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47664" y="4811309"/>
            <a:ext cx="3168352" cy="5785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 descr="b2.jpg"/>
          <p:cNvPicPr>
            <a:picLocks noChangeAspect="1"/>
          </p:cNvPicPr>
          <p:nvPr/>
        </p:nvPicPr>
        <p:blipFill rotWithShape="1">
          <a:blip r:embed="rId2" cstate="print"/>
          <a:srcRect t="12750" b="13307"/>
          <a:stretch/>
        </p:blipFill>
        <p:spPr>
          <a:xfrm>
            <a:off x="1187624" y="1772816"/>
            <a:ext cx="6624736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26791"/>
            <a:ext cx="4242965" cy="352839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592796"/>
            <a:ext cx="3826768" cy="3744416"/>
          </a:xfrm>
        </p:spPr>
        <p:txBody>
          <a:bodyPr>
            <a:normAutofit/>
          </a:bodyPr>
          <a:lstStyle/>
          <a:p>
            <a:r>
              <a:rPr lang="bs-Cyrl-BA" sz="3600" dirty="0" smtClean="0"/>
              <a:t>На прошлим часовима учили смо да је Бог видљиви свијет створио за шест дана.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824537" cy="466997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36096" y="2127585"/>
            <a:ext cx="3466728" cy="3096344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Учили смо и да је Бог шестог дана створио човјека.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7416824" cy="3672407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just"/>
            <a:r>
              <a:rPr lang="bs-Cyrl-BA" sz="3200" b="0" dirty="0" smtClean="0">
                <a:effectLst/>
              </a:rPr>
              <a:t>Првом човјеку Бог је дао име </a:t>
            </a:r>
            <a:r>
              <a:rPr lang="bs-Cyrl-BA" sz="3200" dirty="0" smtClean="0">
                <a:effectLst/>
              </a:rPr>
              <a:t>Адам</a:t>
            </a:r>
            <a:r>
              <a:rPr lang="bs-Cyrl-BA" sz="3200" b="0" dirty="0" smtClean="0">
                <a:effectLst/>
              </a:rPr>
              <a:t>, што значи „од земље начињен“, а жени </a:t>
            </a:r>
            <a:r>
              <a:rPr lang="bs-Cyrl-BA" sz="3200" dirty="0" smtClean="0">
                <a:effectLst/>
              </a:rPr>
              <a:t>Ева, </a:t>
            </a:r>
            <a:r>
              <a:rPr lang="bs-Cyrl-BA" sz="3200" b="0" dirty="0" smtClean="0">
                <a:effectLst/>
              </a:rPr>
              <a:t>што значи „мајка свих народа“.</a:t>
            </a:r>
            <a:endParaRPr lang="en-US" sz="3200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2578298"/>
          </a:xfrm>
        </p:spPr>
        <p:txBody>
          <a:bodyPr>
            <a:normAutofit fontScale="90000"/>
          </a:bodyPr>
          <a:lstStyle/>
          <a:p>
            <a:r>
              <a:rPr lang="bs-Cyrl-BA" sz="3200" b="0" dirty="0" smtClean="0">
                <a:effectLst/>
              </a:rPr>
              <a:t>Бог их је благословио да живе у рају и били су у пријатељским односима са сви</a:t>
            </a:r>
            <a:r>
              <a:rPr lang="sr-Cyrl-RS" sz="3200" b="0" dirty="0" smtClean="0">
                <a:effectLst/>
              </a:rPr>
              <a:t>м </a:t>
            </a:r>
            <a:r>
              <a:rPr lang="bs-Cyrl-BA" sz="3200" b="0" dirty="0" smtClean="0">
                <a:effectLst/>
              </a:rPr>
              <a:t>животињама.</a:t>
            </a:r>
            <a:br>
              <a:rPr lang="bs-Cyrl-BA" sz="3200" b="0" dirty="0" smtClean="0">
                <a:effectLst/>
              </a:rPr>
            </a:br>
            <a:r>
              <a:rPr lang="bs-Cyrl-BA" sz="3200" b="0" dirty="0" smtClean="0">
                <a:effectLst/>
              </a:rPr>
              <a:t/>
            </a:r>
            <a:br>
              <a:rPr lang="bs-Cyrl-BA" sz="3200" b="0" dirty="0" smtClean="0">
                <a:effectLst/>
              </a:rPr>
            </a:br>
            <a:r>
              <a:rPr lang="bs-Cyrl-BA" sz="3200" b="0" dirty="0" smtClean="0">
                <a:effectLst/>
              </a:rPr>
              <a:t>Адам и Ева дају имена животињама</a:t>
            </a:r>
            <a:r>
              <a:rPr lang="bs-Cyrl-BA" b="0" dirty="0" smtClean="0">
                <a:effectLst/>
              </a:rPr>
              <a:t>.</a:t>
            </a:r>
            <a:endParaRPr lang="en-US" b="0" dirty="0">
              <a:effectLst/>
            </a:endParaRPr>
          </a:p>
        </p:txBody>
      </p:sp>
      <p:pic>
        <p:nvPicPr>
          <p:cNvPr id="5" name="Content Placeholder 4" descr="a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3284984"/>
            <a:ext cx="7468479" cy="3024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2996952"/>
            <a:ext cx="7560840" cy="345638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2578298"/>
          </a:xfrm>
        </p:spPr>
        <p:txBody>
          <a:bodyPr>
            <a:normAutofit/>
          </a:bodyPr>
          <a:lstStyle/>
          <a:p>
            <a:pPr algn="just"/>
            <a:r>
              <a:rPr lang="bs-Cyrl-BA" sz="3200" b="0" dirty="0" smtClean="0">
                <a:effectLst/>
              </a:rPr>
              <a:t>Бог првим људима даје читав рај на располагање, али и заповијест да не смију користити плодове једног дрвета, које се звало </a:t>
            </a:r>
            <a:r>
              <a:rPr lang="bs-Cyrl-BA" sz="3200" dirty="0" smtClean="0">
                <a:effectLst/>
              </a:rPr>
              <a:t>Дрво познања добра и зла.</a:t>
            </a:r>
            <a:endParaRPr lang="en-US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149080"/>
            <a:ext cx="3826768" cy="212315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312368"/>
          </a:xfrm>
        </p:spPr>
        <p:txBody>
          <a:bodyPr>
            <a:normAutofit/>
          </a:bodyPr>
          <a:lstStyle/>
          <a:p>
            <a:r>
              <a:rPr lang="bs-Cyrl-BA" sz="2800" b="0" dirty="0" smtClean="0">
                <a:effectLst/>
              </a:rPr>
              <a:t>Демон који се претворио у змију наговорио је Еву да окуси плод који потом даје и Адаму.</a:t>
            </a:r>
            <a:br>
              <a:rPr lang="bs-Cyrl-BA" sz="2800" b="0" dirty="0" smtClean="0">
                <a:effectLst/>
              </a:rPr>
            </a:br>
            <a:r>
              <a:rPr lang="bs-Cyrl-BA" sz="2800" b="0" dirty="0" smtClean="0">
                <a:effectLst/>
              </a:rPr>
              <a:t>Адам и Ева схватили су да су погријешили и да их је демон преварио.</a:t>
            </a:r>
            <a:br>
              <a:rPr lang="bs-Cyrl-BA" sz="2800" b="0" dirty="0" smtClean="0">
                <a:effectLst/>
              </a:rPr>
            </a:br>
            <a:r>
              <a:rPr lang="bs-Cyrl-BA" sz="2800" b="0" dirty="0" smtClean="0">
                <a:effectLst/>
              </a:rPr>
              <a:t>Због тога што су прекршили заповијест Божју, Бог је Адама и Еву истјерао из раја.</a:t>
            </a:r>
            <a:endParaRPr lang="en-US" sz="2800" b="0" dirty="0">
              <a:effectLst/>
            </a:endParaRPr>
          </a:p>
        </p:txBody>
      </p:sp>
      <p:pic>
        <p:nvPicPr>
          <p:cNvPr id="5" name="Picture 4" descr="b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167175"/>
            <a:ext cx="3528392" cy="2131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3843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s-Cyrl-BA" sz="2800" dirty="0"/>
              <a:t>1</a:t>
            </a:r>
            <a:r>
              <a:rPr lang="bs-Cyrl-BA" sz="2800" dirty="0" smtClean="0"/>
              <a:t>. Како се звала прва жена коју је Бог створио?  </a:t>
            </a:r>
            <a:r>
              <a:rPr lang="bs-Cyrl-BA" sz="2800" b="1" dirty="0" smtClean="0"/>
              <a:t>ЕВА</a:t>
            </a:r>
          </a:p>
          <a:p>
            <a:pPr>
              <a:buNone/>
            </a:pPr>
            <a:endParaRPr lang="bs-Cyrl-BA" sz="2800" dirty="0" smtClean="0"/>
          </a:p>
          <a:p>
            <a:pPr>
              <a:buNone/>
            </a:pPr>
            <a:r>
              <a:rPr lang="bs-Cyrl-BA" sz="2800" dirty="0" smtClean="0"/>
              <a:t>2. Како се зове мјесто које је Бог створио за живот првих људи? </a:t>
            </a:r>
            <a:r>
              <a:rPr lang="bs-Cyrl-BA" sz="2800" b="1" dirty="0" smtClean="0"/>
              <a:t> РАЈ</a:t>
            </a:r>
          </a:p>
          <a:p>
            <a:pPr>
              <a:buNone/>
            </a:pPr>
            <a:endParaRPr lang="bs-Cyrl-BA" sz="2800" dirty="0" smtClean="0"/>
          </a:p>
          <a:p>
            <a:pPr>
              <a:buNone/>
            </a:pPr>
            <a:r>
              <a:rPr lang="bs-Cyrl-BA" sz="2800" dirty="0" smtClean="0"/>
              <a:t>3. Ко се претворио у змију?  </a:t>
            </a:r>
            <a:r>
              <a:rPr lang="bs-Cyrl-BA" sz="2800" b="1" dirty="0" smtClean="0"/>
              <a:t>ДЕМОН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 fontScale="90000"/>
          </a:bodyPr>
          <a:lstStyle/>
          <a:p>
            <a:pPr algn="just"/>
            <a:r>
              <a:rPr lang="bs-Cyrl-BA" b="0" dirty="0" smtClean="0">
                <a:effectLst/>
              </a:rPr>
              <a:t>Заједно одговарамо на питања у радној свесци на страни 15.</a:t>
            </a:r>
            <a:endParaRPr lang="en-US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19442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s-Cyrl-BA" sz="2800" dirty="0" smtClean="0"/>
              <a:t>  </a:t>
            </a:r>
            <a:r>
              <a:rPr lang="bs-Cyrl-BA" sz="2400" dirty="0" smtClean="0"/>
              <a:t>Означи тачне одговоре и </a:t>
            </a:r>
            <a:r>
              <a:rPr lang="bs-Cyrl-BA" sz="2400" dirty="0" smtClean="0"/>
              <a:t>обој илустрацију </a:t>
            </a:r>
            <a:r>
              <a:rPr lang="bs-Cyrl-BA" sz="2400" dirty="0" smtClean="0"/>
              <a:t>у   уџбенику на странама 24 и 25</a:t>
            </a:r>
            <a:r>
              <a:rPr lang="bs-Cyrl-BA" sz="2400" dirty="0"/>
              <a:t>!</a:t>
            </a:r>
            <a:endParaRPr lang="bs-Cyrl-BA" sz="2400" dirty="0" smtClean="0"/>
          </a:p>
          <a:p>
            <a:pPr>
              <a:buNone/>
            </a:pPr>
            <a:r>
              <a:rPr lang="bs-Cyrl-BA" sz="2400" dirty="0" smtClean="0"/>
              <a:t>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s-Cyrl-BA" sz="2400" dirty="0" smtClean="0"/>
              <a:t>   Уради задатке у радној свесци на страни 15</a:t>
            </a:r>
            <a:r>
              <a:rPr lang="bs-Cyrl-BA" sz="2400" dirty="0"/>
              <a:t>!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bs-Cyrl-BA" b="0" dirty="0" smtClean="0">
                <a:effectLst/>
              </a:rPr>
              <a:t>Домаћа задаћа</a:t>
            </a:r>
            <a:endParaRPr lang="en-US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198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Lucida Sans Unicode</vt:lpstr>
      <vt:lpstr>Verdana</vt:lpstr>
      <vt:lpstr>Wingdings</vt:lpstr>
      <vt:lpstr>Wingdings 2</vt:lpstr>
      <vt:lpstr>Wingdings 3</vt:lpstr>
      <vt:lpstr>Concourse</vt:lpstr>
      <vt:lpstr>ЖИВОТ У РАЈУ</vt:lpstr>
      <vt:lpstr>На прошлим часовима учили смо да је Бог видљиви свијет створио за шест дана.</vt:lpstr>
      <vt:lpstr>Учили смо и да је Бог шестог дана створио човјека.</vt:lpstr>
      <vt:lpstr>Првом човјеку Бог је дао име Адам, што значи „од земље начињен“, а жени Ева, што значи „мајка свих народа“.</vt:lpstr>
      <vt:lpstr>Бог их је благословио да живе у рају и били су у пријатељским односима са свим животињама.  Адам и Ева дају имена животињама.</vt:lpstr>
      <vt:lpstr>Бог првим људима даје читав рај на располагање, али и заповијест да не смију користити плодове једног дрвета, које се звало Дрво познања добра и зла.</vt:lpstr>
      <vt:lpstr>Демон који се претворио у змију наговорио је Еву да окуси плод који потом даје и Адаму. Адам и Ева схватили су да су погријешили и да их је демон преварио. Због тога што су прекршили заповијест Божју, Бог је Адама и Еву истјерао из раја.</vt:lpstr>
      <vt:lpstr>Заједно одговарамо на питања у радној свесци на страни 15.</vt:lpstr>
      <vt:lpstr>Домаћа задаћа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 У РАЈУ</dc:title>
  <dc:creator>lenovo</dc:creator>
  <cp:lastModifiedBy>39. Slavoljub Lukic</cp:lastModifiedBy>
  <cp:revision>18</cp:revision>
  <dcterms:created xsi:type="dcterms:W3CDTF">2020-11-11T13:34:08Z</dcterms:created>
  <dcterms:modified xsi:type="dcterms:W3CDTF">2020-11-25T08:38:21Z</dcterms:modified>
</cp:coreProperties>
</file>