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0" r:id="rId1"/>
  </p:sldMasterIdLst>
  <p:sldIdLst>
    <p:sldId id="262" r:id="rId2"/>
    <p:sldId id="257" r:id="rId3"/>
    <p:sldId id="258" r:id="rId4"/>
    <p:sldId id="263" r:id="rId5"/>
    <p:sldId id="256" r:id="rId6"/>
    <p:sldId id="259" r:id="rId7"/>
    <p:sldId id="264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F22093-BAAA-4CD1-BA97-4BA3AD463E70}" v="546" dt="2020-11-10T16:52:03.638"/>
    <p1510:client id="{522DC19E-BC8E-2357-4B6A-1332BCC79A76}" v="678" dt="2020-11-10T17:52:48.9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7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EAAC64-9BB4-46F1-BB3F-7744C148DB9A}" type="doc">
      <dgm:prSet loTypeId="urn:microsoft.com/office/officeart/2005/8/layout/vProcess5" loCatId="process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89C61C4B-3414-4D25-9C61-C430B189A48B}">
      <dgm:prSet custT="1"/>
      <dgm:spPr/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650-20=</a:t>
          </a:r>
          <a:r>
            <a:rPr lang="en-US" sz="3200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630</a:t>
          </a:r>
        </a:p>
      </dgm:t>
    </dgm:pt>
    <dgm:pt modelId="{83F17BC3-529A-4D22-AA90-56086A8B745F}" type="parTrans" cxnId="{0F4D09A2-BB6A-46E4-8891-D04AD776E03A}">
      <dgm:prSet/>
      <dgm:spPr/>
      <dgm:t>
        <a:bodyPr/>
        <a:lstStyle/>
        <a:p>
          <a:endParaRPr lang="en-US"/>
        </a:p>
      </dgm:t>
    </dgm:pt>
    <dgm:pt modelId="{B3B68461-59B3-4A21-902E-A04D54D934F8}" type="sibTrans" cxnId="{0F4D09A2-BB6A-46E4-8891-D04AD776E03A}">
      <dgm:prSet/>
      <dgm:spPr/>
      <dgm:t>
        <a:bodyPr/>
        <a:lstStyle/>
        <a:p>
          <a:endParaRPr lang="en-US"/>
        </a:p>
      </dgm:t>
    </dgm:pt>
    <dgm:pt modelId="{B2DC253F-D924-4B2F-89C4-CAFC385AE074}">
      <dgm:prSet custT="1"/>
      <dgm:spPr/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(650</a:t>
          </a:r>
          <a:r>
            <a:rPr lang="sr-Cyrl-BA" sz="3200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+</a:t>
          </a:r>
          <a:r>
            <a:rPr lang="en-US" sz="3200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30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)-20= 6</a:t>
          </a:r>
          <a:r>
            <a:rPr lang="sr-Cyrl-BA" sz="3200" dirty="0">
              <a:latin typeface="Arial" panose="020B0604020202020204" pitchFamily="34" charset="0"/>
              <a:cs typeface="Arial" panose="020B0604020202020204" pitchFamily="34" charset="0"/>
            </a:rPr>
            <a:t>8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0-20=</a:t>
          </a:r>
          <a:r>
            <a:rPr lang="en-US" sz="3200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6</a:t>
          </a:r>
          <a:r>
            <a:rPr lang="sr-Cyrl-BA" sz="3200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6</a:t>
          </a:r>
          <a:r>
            <a:rPr lang="en-US" sz="3200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0</a:t>
          </a:r>
        </a:p>
      </dgm:t>
    </dgm:pt>
    <dgm:pt modelId="{D66A5C68-1F0C-4931-9265-59BA784A939B}" type="parTrans" cxnId="{8FE41F7B-1BF3-441F-98DB-DFFC05D686A4}">
      <dgm:prSet/>
      <dgm:spPr/>
      <dgm:t>
        <a:bodyPr/>
        <a:lstStyle/>
        <a:p>
          <a:endParaRPr lang="en-US"/>
        </a:p>
      </dgm:t>
    </dgm:pt>
    <dgm:pt modelId="{3E9A0541-76D4-46DB-A9D8-89A5C27EE1C7}" type="sibTrans" cxnId="{8FE41F7B-1BF3-441F-98DB-DFFC05D686A4}">
      <dgm:prSet/>
      <dgm:spPr/>
      <dgm:t>
        <a:bodyPr/>
        <a:lstStyle/>
        <a:p>
          <a:endParaRPr lang="en-US"/>
        </a:p>
      </dgm:t>
    </dgm:pt>
    <dgm:pt modelId="{62FFF35C-8234-49E3-86EE-3E1FF486DDD0}">
      <dgm:prSet custT="1"/>
      <dgm:spPr/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Ако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умањ</a:t>
          </a:r>
          <a:r>
            <a:rPr lang="sr-Cyrl-BA" sz="2400" dirty="0">
              <a:latin typeface="Arial" panose="020B0604020202020204" pitchFamily="34" charset="0"/>
              <a:cs typeface="Arial" panose="020B0604020202020204" pitchFamily="34" charset="0"/>
            </a:rPr>
            <a:t>еник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sr-Cyrl-BA" sz="2400" dirty="0">
              <a:latin typeface="Arial" panose="020B0604020202020204" pitchFamily="34" charset="0"/>
              <a:cs typeface="Arial" panose="020B0604020202020204" pitchFamily="34" charset="0"/>
            </a:rPr>
            <a:t>повећа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мо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за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неки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број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разлика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ће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се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sr-Cyrl-BA" sz="2400" dirty="0">
              <a:latin typeface="Arial" panose="020B0604020202020204" pitchFamily="34" charset="0"/>
              <a:cs typeface="Arial" panose="020B0604020202020204" pitchFamily="34" charset="0"/>
            </a:rPr>
            <a:t>повећати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за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тај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исти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број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2719EA38-48F6-46CA-80F2-2D3E7C6A2B5D}" type="parTrans" cxnId="{40EFF354-F077-4D3F-96C5-9A8E4948E07D}">
      <dgm:prSet/>
      <dgm:spPr/>
      <dgm:t>
        <a:bodyPr/>
        <a:lstStyle/>
        <a:p>
          <a:endParaRPr lang="en-US"/>
        </a:p>
      </dgm:t>
    </dgm:pt>
    <dgm:pt modelId="{B51C81D7-20C3-40D2-92D3-70EFCAE7881E}" type="sibTrans" cxnId="{40EFF354-F077-4D3F-96C5-9A8E4948E07D}">
      <dgm:prSet/>
      <dgm:spPr/>
      <dgm:t>
        <a:bodyPr/>
        <a:lstStyle/>
        <a:p>
          <a:endParaRPr lang="en-US"/>
        </a:p>
      </dgm:t>
    </dgm:pt>
    <dgm:pt modelId="{E27C2228-B87E-4714-961E-BC9CA09FEC6D}" type="pres">
      <dgm:prSet presAssocID="{07EAAC64-9BB4-46F1-BB3F-7744C148DB9A}" presName="outerComposite" presStyleCnt="0">
        <dgm:presLayoutVars>
          <dgm:chMax val="5"/>
          <dgm:dir/>
          <dgm:resizeHandles val="exact"/>
        </dgm:presLayoutVars>
      </dgm:prSet>
      <dgm:spPr/>
    </dgm:pt>
    <dgm:pt modelId="{8302823B-5DCF-4EF3-A806-DB160EC4B42E}" type="pres">
      <dgm:prSet presAssocID="{07EAAC64-9BB4-46F1-BB3F-7744C148DB9A}" presName="dummyMaxCanvas" presStyleCnt="0">
        <dgm:presLayoutVars/>
      </dgm:prSet>
      <dgm:spPr/>
    </dgm:pt>
    <dgm:pt modelId="{187CB27C-91D3-4EDA-B9FC-0475B1C8D9C3}" type="pres">
      <dgm:prSet presAssocID="{07EAAC64-9BB4-46F1-BB3F-7744C148DB9A}" presName="ThreeNodes_1" presStyleLbl="node1" presStyleIdx="0" presStyleCnt="3">
        <dgm:presLayoutVars>
          <dgm:bulletEnabled val="1"/>
        </dgm:presLayoutVars>
      </dgm:prSet>
      <dgm:spPr/>
    </dgm:pt>
    <dgm:pt modelId="{57AD486C-4C89-4C8E-A8B2-93DECCA61723}" type="pres">
      <dgm:prSet presAssocID="{07EAAC64-9BB4-46F1-BB3F-7744C148DB9A}" presName="ThreeNodes_2" presStyleLbl="node1" presStyleIdx="1" presStyleCnt="3">
        <dgm:presLayoutVars>
          <dgm:bulletEnabled val="1"/>
        </dgm:presLayoutVars>
      </dgm:prSet>
      <dgm:spPr/>
    </dgm:pt>
    <dgm:pt modelId="{1370DE8D-2B01-47C5-A3C7-13B9EB48C52B}" type="pres">
      <dgm:prSet presAssocID="{07EAAC64-9BB4-46F1-BB3F-7744C148DB9A}" presName="ThreeNodes_3" presStyleLbl="node1" presStyleIdx="2" presStyleCnt="3">
        <dgm:presLayoutVars>
          <dgm:bulletEnabled val="1"/>
        </dgm:presLayoutVars>
      </dgm:prSet>
      <dgm:spPr/>
    </dgm:pt>
    <dgm:pt modelId="{4C56738E-9706-48A0-A9AE-D741FFCEF822}" type="pres">
      <dgm:prSet presAssocID="{07EAAC64-9BB4-46F1-BB3F-7744C148DB9A}" presName="ThreeConn_1-2" presStyleLbl="fgAccFollowNode1" presStyleIdx="0" presStyleCnt="2">
        <dgm:presLayoutVars>
          <dgm:bulletEnabled val="1"/>
        </dgm:presLayoutVars>
      </dgm:prSet>
      <dgm:spPr/>
    </dgm:pt>
    <dgm:pt modelId="{AB7D72E8-0911-4D15-A43F-FAB826D48A6D}" type="pres">
      <dgm:prSet presAssocID="{07EAAC64-9BB4-46F1-BB3F-7744C148DB9A}" presName="ThreeConn_2-3" presStyleLbl="fgAccFollowNode1" presStyleIdx="1" presStyleCnt="2">
        <dgm:presLayoutVars>
          <dgm:bulletEnabled val="1"/>
        </dgm:presLayoutVars>
      </dgm:prSet>
      <dgm:spPr/>
    </dgm:pt>
    <dgm:pt modelId="{6F22BBA9-5752-4296-BEA3-E177CD85B6F8}" type="pres">
      <dgm:prSet presAssocID="{07EAAC64-9BB4-46F1-BB3F-7744C148DB9A}" presName="ThreeNodes_1_text" presStyleLbl="node1" presStyleIdx="2" presStyleCnt="3">
        <dgm:presLayoutVars>
          <dgm:bulletEnabled val="1"/>
        </dgm:presLayoutVars>
      </dgm:prSet>
      <dgm:spPr/>
    </dgm:pt>
    <dgm:pt modelId="{4DB251CA-2478-48C6-BCCF-01847B40988E}" type="pres">
      <dgm:prSet presAssocID="{07EAAC64-9BB4-46F1-BB3F-7744C148DB9A}" presName="ThreeNodes_2_text" presStyleLbl="node1" presStyleIdx="2" presStyleCnt="3">
        <dgm:presLayoutVars>
          <dgm:bulletEnabled val="1"/>
        </dgm:presLayoutVars>
      </dgm:prSet>
      <dgm:spPr/>
    </dgm:pt>
    <dgm:pt modelId="{9B062153-46D5-42D7-BFDA-40C8759AF85E}" type="pres">
      <dgm:prSet presAssocID="{07EAAC64-9BB4-46F1-BB3F-7744C148DB9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5AE1725-4FE1-4FDF-B672-077536FC0AF0}" type="presOf" srcId="{B2DC253F-D924-4B2F-89C4-CAFC385AE074}" destId="{4DB251CA-2478-48C6-BCCF-01847B40988E}" srcOrd="1" destOrd="0" presId="urn:microsoft.com/office/officeart/2005/8/layout/vProcess5"/>
    <dgm:cxn modelId="{7C7F9E3E-FA6D-4DD7-A6BD-AB00EFB43256}" type="presOf" srcId="{B3B68461-59B3-4A21-902E-A04D54D934F8}" destId="{4C56738E-9706-48A0-A9AE-D741FFCEF822}" srcOrd="0" destOrd="0" presId="urn:microsoft.com/office/officeart/2005/8/layout/vProcess5"/>
    <dgm:cxn modelId="{7A201D46-5CE4-4903-BA21-CE12653A9498}" type="presOf" srcId="{89C61C4B-3414-4D25-9C61-C430B189A48B}" destId="{187CB27C-91D3-4EDA-B9FC-0475B1C8D9C3}" srcOrd="0" destOrd="0" presId="urn:microsoft.com/office/officeart/2005/8/layout/vProcess5"/>
    <dgm:cxn modelId="{00683B4E-51EA-4DE6-8E5E-7058CD11BC07}" type="presOf" srcId="{89C61C4B-3414-4D25-9C61-C430B189A48B}" destId="{6F22BBA9-5752-4296-BEA3-E177CD85B6F8}" srcOrd="1" destOrd="0" presId="urn:microsoft.com/office/officeart/2005/8/layout/vProcess5"/>
    <dgm:cxn modelId="{40EFF354-F077-4D3F-96C5-9A8E4948E07D}" srcId="{07EAAC64-9BB4-46F1-BB3F-7744C148DB9A}" destId="{62FFF35C-8234-49E3-86EE-3E1FF486DDD0}" srcOrd="2" destOrd="0" parTransId="{2719EA38-48F6-46CA-80F2-2D3E7C6A2B5D}" sibTransId="{B51C81D7-20C3-40D2-92D3-70EFCAE7881E}"/>
    <dgm:cxn modelId="{8FE41F7B-1BF3-441F-98DB-DFFC05D686A4}" srcId="{07EAAC64-9BB4-46F1-BB3F-7744C148DB9A}" destId="{B2DC253F-D924-4B2F-89C4-CAFC385AE074}" srcOrd="1" destOrd="0" parTransId="{D66A5C68-1F0C-4931-9265-59BA784A939B}" sibTransId="{3E9A0541-76D4-46DB-A9D8-89A5C27EE1C7}"/>
    <dgm:cxn modelId="{0F4D09A2-BB6A-46E4-8891-D04AD776E03A}" srcId="{07EAAC64-9BB4-46F1-BB3F-7744C148DB9A}" destId="{89C61C4B-3414-4D25-9C61-C430B189A48B}" srcOrd="0" destOrd="0" parTransId="{83F17BC3-529A-4D22-AA90-56086A8B745F}" sibTransId="{B3B68461-59B3-4A21-902E-A04D54D934F8}"/>
    <dgm:cxn modelId="{140CAFAF-444A-45C4-8FCA-466A9F607F65}" type="presOf" srcId="{07EAAC64-9BB4-46F1-BB3F-7744C148DB9A}" destId="{E27C2228-B87E-4714-961E-BC9CA09FEC6D}" srcOrd="0" destOrd="0" presId="urn:microsoft.com/office/officeart/2005/8/layout/vProcess5"/>
    <dgm:cxn modelId="{1CAA89C8-5F96-4559-8652-1DA6B20E88D2}" type="presOf" srcId="{62FFF35C-8234-49E3-86EE-3E1FF486DDD0}" destId="{9B062153-46D5-42D7-BFDA-40C8759AF85E}" srcOrd="1" destOrd="0" presId="urn:microsoft.com/office/officeart/2005/8/layout/vProcess5"/>
    <dgm:cxn modelId="{DFC7CDC9-7140-4D6D-AAB7-0BFC1F3A248E}" type="presOf" srcId="{62FFF35C-8234-49E3-86EE-3E1FF486DDD0}" destId="{1370DE8D-2B01-47C5-A3C7-13B9EB48C52B}" srcOrd="0" destOrd="0" presId="urn:microsoft.com/office/officeart/2005/8/layout/vProcess5"/>
    <dgm:cxn modelId="{7C3C1AD9-4BD2-4CA2-830E-89B23CE91ECB}" type="presOf" srcId="{B2DC253F-D924-4B2F-89C4-CAFC385AE074}" destId="{57AD486C-4C89-4C8E-A8B2-93DECCA61723}" srcOrd="0" destOrd="0" presId="urn:microsoft.com/office/officeart/2005/8/layout/vProcess5"/>
    <dgm:cxn modelId="{65A98EED-0E2E-4F11-B284-D774857E5C87}" type="presOf" srcId="{3E9A0541-76D4-46DB-A9D8-89A5C27EE1C7}" destId="{AB7D72E8-0911-4D15-A43F-FAB826D48A6D}" srcOrd="0" destOrd="0" presId="urn:microsoft.com/office/officeart/2005/8/layout/vProcess5"/>
    <dgm:cxn modelId="{B394E7D5-9D0A-4A3C-A8AB-6845EC0EB439}" type="presParOf" srcId="{E27C2228-B87E-4714-961E-BC9CA09FEC6D}" destId="{8302823B-5DCF-4EF3-A806-DB160EC4B42E}" srcOrd="0" destOrd="0" presId="urn:microsoft.com/office/officeart/2005/8/layout/vProcess5"/>
    <dgm:cxn modelId="{12457F75-29FC-4D4C-89CD-E674955941DF}" type="presParOf" srcId="{E27C2228-B87E-4714-961E-BC9CA09FEC6D}" destId="{187CB27C-91D3-4EDA-B9FC-0475B1C8D9C3}" srcOrd="1" destOrd="0" presId="urn:microsoft.com/office/officeart/2005/8/layout/vProcess5"/>
    <dgm:cxn modelId="{7A8E23A4-6E6F-4F6D-AABE-B947B4166C5F}" type="presParOf" srcId="{E27C2228-B87E-4714-961E-BC9CA09FEC6D}" destId="{57AD486C-4C89-4C8E-A8B2-93DECCA61723}" srcOrd="2" destOrd="0" presId="urn:microsoft.com/office/officeart/2005/8/layout/vProcess5"/>
    <dgm:cxn modelId="{0252C1C3-7E47-4059-BE4D-9F4BDA6D4548}" type="presParOf" srcId="{E27C2228-B87E-4714-961E-BC9CA09FEC6D}" destId="{1370DE8D-2B01-47C5-A3C7-13B9EB48C52B}" srcOrd="3" destOrd="0" presId="urn:microsoft.com/office/officeart/2005/8/layout/vProcess5"/>
    <dgm:cxn modelId="{F11D9ECD-9DE2-4321-B8E3-B6CED9D7262D}" type="presParOf" srcId="{E27C2228-B87E-4714-961E-BC9CA09FEC6D}" destId="{4C56738E-9706-48A0-A9AE-D741FFCEF822}" srcOrd="4" destOrd="0" presId="urn:microsoft.com/office/officeart/2005/8/layout/vProcess5"/>
    <dgm:cxn modelId="{6A347FC2-146C-49F8-8779-6710508F7DA2}" type="presParOf" srcId="{E27C2228-B87E-4714-961E-BC9CA09FEC6D}" destId="{AB7D72E8-0911-4D15-A43F-FAB826D48A6D}" srcOrd="5" destOrd="0" presId="urn:microsoft.com/office/officeart/2005/8/layout/vProcess5"/>
    <dgm:cxn modelId="{EF7EE584-6E1D-49B6-9B8C-5CFE3FDD9E74}" type="presParOf" srcId="{E27C2228-B87E-4714-961E-BC9CA09FEC6D}" destId="{6F22BBA9-5752-4296-BEA3-E177CD85B6F8}" srcOrd="6" destOrd="0" presId="urn:microsoft.com/office/officeart/2005/8/layout/vProcess5"/>
    <dgm:cxn modelId="{1FEF9CC3-D231-4827-95C0-FD2747142AA6}" type="presParOf" srcId="{E27C2228-B87E-4714-961E-BC9CA09FEC6D}" destId="{4DB251CA-2478-48C6-BCCF-01847B40988E}" srcOrd="7" destOrd="0" presId="urn:microsoft.com/office/officeart/2005/8/layout/vProcess5"/>
    <dgm:cxn modelId="{F7C265E5-B231-4746-9C4E-43274BE83188}" type="presParOf" srcId="{E27C2228-B87E-4714-961E-BC9CA09FEC6D}" destId="{9B062153-46D5-42D7-BFDA-40C8759AF85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EAAC64-9BB4-46F1-BB3F-7744C148DB9A}" type="doc">
      <dgm:prSet loTypeId="urn:microsoft.com/office/officeart/2005/8/layout/vProcess5" loCatId="process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89C61C4B-3414-4D25-9C61-C430B189A48B}">
      <dgm:prSet custT="1"/>
      <dgm:spPr/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650-20=</a:t>
          </a:r>
          <a:r>
            <a:rPr lang="en-US" sz="3200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630</a:t>
          </a:r>
        </a:p>
      </dgm:t>
    </dgm:pt>
    <dgm:pt modelId="{83F17BC3-529A-4D22-AA90-56086A8B745F}" type="parTrans" cxnId="{0F4D09A2-BB6A-46E4-8891-D04AD776E03A}">
      <dgm:prSet/>
      <dgm:spPr/>
      <dgm:t>
        <a:bodyPr/>
        <a:lstStyle/>
        <a:p>
          <a:endParaRPr lang="en-US"/>
        </a:p>
      </dgm:t>
    </dgm:pt>
    <dgm:pt modelId="{B3B68461-59B3-4A21-902E-A04D54D934F8}" type="sibTrans" cxnId="{0F4D09A2-BB6A-46E4-8891-D04AD776E03A}">
      <dgm:prSet/>
      <dgm:spPr/>
      <dgm:t>
        <a:bodyPr/>
        <a:lstStyle/>
        <a:p>
          <a:endParaRPr lang="en-US"/>
        </a:p>
      </dgm:t>
    </dgm:pt>
    <dgm:pt modelId="{B2DC253F-D924-4B2F-89C4-CAFC385AE074}">
      <dgm:prSet custT="1"/>
      <dgm:spPr/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(650</a:t>
          </a:r>
          <a:r>
            <a:rPr lang="en-US" sz="3200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-30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)-20= 620-20=</a:t>
          </a:r>
          <a:r>
            <a:rPr lang="en-US" sz="3200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600</a:t>
          </a:r>
        </a:p>
      </dgm:t>
    </dgm:pt>
    <dgm:pt modelId="{D66A5C68-1F0C-4931-9265-59BA784A939B}" type="parTrans" cxnId="{8FE41F7B-1BF3-441F-98DB-DFFC05D686A4}">
      <dgm:prSet/>
      <dgm:spPr/>
      <dgm:t>
        <a:bodyPr/>
        <a:lstStyle/>
        <a:p>
          <a:endParaRPr lang="en-US"/>
        </a:p>
      </dgm:t>
    </dgm:pt>
    <dgm:pt modelId="{3E9A0541-76D4-46DB-A9D8-89A5C27EE1C7}" type="sibTrans" cxnId="{8FE41F7B-1BF3-441F-98DB-DFFC05D686A4}">
      <dgm:prSet/>
      <dgm:spPr/>
      <dgm:t>
        <a:bodyPr/>
        <a:lstStyle/>
        <a:p>
          <a:endParaRPr lang="en-US"/>
        </a:p>
      </dgm:t>
    </dgm:pt>
    <dgm:pt modelId="{62FFF35C-8234-49E3-86EE-3E1FF486DDD0}">
      <dgm:prSet custT="1"/>
      <dgm:spPr/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Ако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умањ</a:t>
          </a:r>
          <a:r>
            <a:rPr lang="sr-Cyrl-BA" sz="2400" dirty="0">
              <a:latin typeface="Arial" panose="020B0604020202020204" pitchFamily="34" charset="0"/>
              <a:cs typeface="Arial" panose="020B0604020202020204" pitchFamily="34" charset="0"/>
            </a:rPr>
            <a:t>еник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смањимо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за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неки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број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разлика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ће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се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sr-Cyrl-BA" sz="2400" dirty="0">
              <a:latin typeface="Arial" panose="020B0604020202020204" pitchFamily="34" charset="0"/>
              <a:cs typeface="Arial" panose="020B0604020202020204" pitchFamily="34" charset="0"/>
            </a:rPr>
            <a:t>смањи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ти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за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тај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исти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број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2719EA38-48F6-46CA-80F2-2D3E7C6A2B5D}" type="parTrans" cxnId="{40EFF354-F077-4D3F-96C5-9A8E4948E07D}">
      <dgm:prSet/>
      <dgm:spPr/>
      <dgm:t>
        <a:bodyPr/>
        <a:lstStyle/>
        <a:p>
          <a:endParaRPr lang="en-US"/>
        </a:p>
      </dgm:t>
    </dgm:pt>
    <dgm:pt modelId="{B51C81D7-20C3-40D2-92D3-70EFCAE7881E}" type="sibTrans" cxnId="{40EFF354-F077-4D3F-96C5-9A8E4948E07D}">
      <dgm:prSet/>
      <dgm:spPr/>
      <dgm:t>
        <a:bodyPr/>
        <a:lstStyle/>
        <a:p>
          <a:endParaRPr lang="en-US"/>
        </a:p>
      </dgm:t>
    </dgm:pt>
    <dgm:pt modelId="{E27C2228-B87E-4714-961E-BC9CA09FEC6D}" type="pres">
      <dgm:prSet presAssocID="{07EAAC64-9BB4-46F1-BB3F-7744C148DB9A}" presName="outerComposite" presStyleCnt="0">
        <dgm:presLayoutVars>
          <dgm:chMax val="5"/>
          <dgm:dir/>
          <dgm:resizeHandles val="exact"/>
        </dgm:presLayoutVars>
      </dgm:prSet>
      <dgm:spPr/>
    </dgm:pt>
    <dgm:pt modelId="{8302823B-5DCF-4EF3-A806-DB160EC4B42E}" type="pres">
      <dgm:prSet presAssocID="{07EAAC64-9BB4-46F1-BB3F-7744C148DB9A}" presName="dummyMaxCanvas" presStyleCnt="0">
        <dgm:presLayoutVars/>
      </dgm:prSet>
      <dgm:spPr/>
    </dgm:pt>
    <dgm:pt modelId="{187CB27C-91D3-4EDA-B9FC-0475B1C8D9C3}" type="pres">
      <dgm:prSet presAssocID="{07EAAC64-9BB4-46F1-BB3F-7744C148DB9A}" presName="ThreeNodes_1" presStyleLbl="node1" presStyleIdx="0" presStyleCnt="3">
        <dgm:presLayoutVars>
          <dgm:bulletEnabled val="1"/>
        </dgm:presLayoutVars>
      </dgm:prSet>
      <dgm:spPr/>
    </dgm:pt>
    <dgm:pt modelId="{57AD486C-4C89-4C8E-A8B2-93DECCA61723}" type="pres">
      <dgm:prSet presAssocID="{07EAAC64-9BB4-46F1-BB3F-7744C148DB9A}" presName="ThreeNodes_2" presStyleLbl="node1" presStyleIdx="1" presStyleCnt="3">
        <dgm:presLayoutVars>
          <dgm:bulletEnabled val="1"/>
        </dgm:presLayoutVars>
      </dgm:prSet>
      <dgm:spPr/>
    </dgm:pt>
    <dgm:pt modelId="{1370DE8D-2B01-47C5-A3C7-13B9EB48C52B}" type="pres">
      <dgm:prSet presAssocID="{07EAAC64-9BB4-46F1-BB3F-7744C148DB9A}" presName="ThreeNodes_3" presStyleLbl="node1" presStyleIdx="2" presStyleCnt="3">
        <dgm:presLayoutVars>
          <dgm:bulletEnabled val="1"/>
        </dgm:presLayoutVars>
      </dgm:prSet>
      <dgm:spPr/>
    </dgm:pt>
    <dgm:pt modelId="{4C56738E-9706-48A0-A9AE-D741FFCEF822}" type="pres">
      <dgm:prSet presAssocID="{07EAAC64-9BB4-46F1-BB3F-7744C148DB9A}" presName="ThreeConn_1-2" presStyleLbl="fgAccFollowNode1" presStyleIdx="0" presStyleCnt="2">
        <dgm:presLayoutVars>
          <dgm:bulletEnabled val="1"/>
        </dgm:presLayoutVars>
      </dgm:prSet>
      <dgm:spPr/>
    </dgm:pt>
    <dgm:pt modelId="{AB7D72E8-0911-4D15-A43F-FAB826D48A6D}" type="pres">
      <dgm:prSet presAssocID="{07EAAC64-9BB4-46F1-BB3F-7744C148DB9A}" presName="ThreeConn_2-3" presStyleLbl="fgAccFollowNode1" presStyleIdx="1" presStyleCnt="2">
        <dgm:presLayoutVars>
          <dgm:bulletEnabled val="1"/>
        </dgm:presLayoutVars>
      </dgm:prSet>
      <dgm:spPr/>
    </dgm:pt>
    <dgm:pt modelId="{6F22BBA9-5752-4296-BEA3-E177CD85B6F8}" type="pres">
      <dgm:prSet presAssocID="{07EAAC64-9BB4-46F1-BB3F-7744C148DB9A}" presName="ThreeNodes_1_text" presStyleLbl="node1" presStyleIdx="2" presStyleCnt="3">
        <dgm:presLayoutVars>
          <dgm:bulletEnabled val="1"/>
        </dgm:presLayoutVars>
      </dgm:prSet>
      <dgm:spPr/>
    </dgm:pt>
    <dgm:pt modelId="{4DB251CA-2478-48C6-BCCF-01847B40988E}" type="pres">
      <dgm:prSet presAssocID="{07EAAC64-9BB4-46F1-BB3F-7744C148DB9A}" presName="ThreeNodes_2_text" presStyleLbl="node1" presStyleIdx="2" presStyleCnt="3">
        <dgm:presLayoutVars>
          <dgm:bulletEnabled val="1"/>
        </dgm:presLayoutVars>
      </dgm:prSet>
      <dgm:spPr/>
    </dgm:pt>
    <dgm:pt modelId="{9B062153-46D5-42D7-BFDA-40C8759AF85E}" type="pres">
      <dgm:prSet presAssocID="{07EAAC64-9BB4-46F1-BB3F-7744C148DB9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5AE1725-4FE1-4FDF-B672-077536FC0AF0}" type="presOf" srcId="{B2DC253F-D924-4B2F-89C4-CAFC385AE074}" destId="{4DB251CA-2478-48C6-BCCF-01847B40988E}" srcOrd="1" destOrd="0" presId="urn:microsoft.com/office/officeart/2005/8/layout/vProcess5"/>
    <dgm:cxn modelId="{7C7F9E3E-FA6D-4DD7-A6BD-AB00EFB43256}" type="presOf" srcId="{B3B68461-59B3-4A21-902E-A04D54D934F8}" destId="{4C56738E-9706-48A0-A9AE-D741FFCEF822}" srcOrd="0" destOrd="0" presId="urn:microsoft.com/office/officeart/2005/8/layout/vProcess5"/>
    <dgm:cxn modelId="{7A201D46-5CE4-4903-BA21-CE12653A9498}" type="presOf" srcId="{89C61C4B-3414-4D25-9C61-C430B189A48B}" destId="{187CB27C-91D3-4EDA-B9FC-0475B1C8D9C3}" srcOrd="0" destOrd="0" presId="urn:microsoft.com/office/officeart/2005/8/layout/vProcess5"/>
    <dgm:cxn modelId="{00683B4E-51EA-4DE6-8E5E-7058CD11BC07}" type="presOf" srcId="{89C61C4B-3414-4D25-9C61-C430B189A48B}" destId="{6F22BBA9-5752-4296-BEA3-E177CD85B6F8}" srcOrd="1" destOrd="0" presId="urn:microsoft.com/office/officeart/2005/8/layout/vProcess5"/>
    <dgm:cxn modelId="{40EFF354-F077-4D3F-96C5-9A8E4948E07D}" srcId="{07EAAC64-9BB4-46F1-BB3F-7744C148DB9A}" destId="{62FFF35C-8234-49E3-86EE-3E1FF486DDD0}" srcOrd="2" destOrd="0" parTransId="{2719EA38-48F6-46CA-80F2-2D3E7C6A2B5D}" sibTransId="{B51C81D7-20C3-40D2-92D3-70EFCAE7881E}"/>
    <dgm:cxn modelId="{8FE41F7B-1BF3-441F-98DB-DFFC05D686A4}" srcId="{07EAAC64-9BB4-46F1-BB3F-7744C148DB9A}" destId="{B2DC253F-D924-4B2F-89C4-CAFC385AE074}" srcOrd="1" destOrd="0" parTransId="{D66A5C68-1F0C-4931-9265-59BA784A939B}" sibTransId="{3E9A0541-76D4-46DB-A9D8-89A5C27EE1C7}"/>
    <dgm:cxn modelId="{0F4D09A2-BB6A-46E4-8891-D04AD776E03A}" srcId="{07EAAC64-9BB4-46F1-BB3F-7744C148DB9A}" destId="{89C61C4B-3414-4D25-9C61-C430B189A48B}" srcOrd="0" destOrd="0" parTransId="{83F17BC3-529A-4D22-AA90-56086A8B745F}" sibTransId="{B3B68461-59B3-4A21-902E-A04D54D934F8}"/>
    <dgm:cxn modelId="{140CAFAF-444A-45C4-8FCA-466A9F607F65}" type="presOf" srcId="{07EAAC64-9BB4-46F1-BB3F-7744C148DB9A}" destId="{E27C2228-B87E-4714-961E-BC9CA09FEC6D}" srcOrd="0" destOrd="0" presId="urn:microsoft.com/office/officeart/2005/8/layout/vProcess5"/>
    <dgm:cxn modelId="{1CAA89C8-5F96-4559-8652-1DA6B20E88D2}" type="presOf" srcId="{62FFF35C-8234-49E3-86EE-3E1FF486DDD0}" destId="{9B062153-46D5-42D7-BFDA-40C8759AF85E}" srcOrd="1" destOrd="0" presId="urn:microsoft.com/office/officeart/2005/8/layout/vProcess5"/>
    <dgm:cxn modelId="{DFC7CDC9-7140-4D6D-AAB7-0BFC1F3A248E}" type="presOf" srcId="{62FFF35C-8234-49E3-86EE-3E1FF486DDD0}" destId="{1370DE8D-2B01-47C5-A3C7-13B9EB48C52B}" srcOrd="0" destOrd="0" presId="urn:microsoft.com/office/officeart/2005/8/layout/vProcess5"/>
    <dgm:cxn modelId="{7C3C1AD9-4BD2-4CA2-830E-89B23CE91ECB}" type="presOf" srcId="{B2DC253F-D924-4B2F-89C4-CAFC385AE074}" destId="{57AD486C-4C89-4C8E-A8B2-93DECCA61723}" srcOrd="0" destOrd="0" presId="urn:microsoft.com/office/officeart/2005/8/layout/vProcess5"/>
    <dgm:cxn modelId="{65A98EED-0E2E-4F11-B284-D774857E5C87}" type="presOf" srcId="{3E9A0541-76D4-46DB-A9D8-89A5C27EE1C7}" destId="{AB7D72E8-0911-4D15-A43F-FAB826D48A6D}" srcOrd="0" destOrd="0" presId="urn:microsoft.com/office/officeart/2005/8/layout/vProcess5"/>
    <dgm:cxn modelId="{B394E7D5-9D0A-4A3C-A8AB-6845EC0EB439}" type="presParOf" srcId="{E27C2228-B87E-4714-961E-BC9CA09FEC6D}" destId="{8302823B-5DCF-4EF3-A806-DB160EC4B42E}" srcOrd="0" destOrd="0" presId="urn:microsoft.com/office/officeart/2005/8/layout/vProcess5"/>
    <dgm:cxn modelId="{12457F75-29FC-4D4C-89CD-E674955941DF}" type="presParOf" srcId="{E27C2228-B87E-4714-961E-BC9CA09FEC6D}" destId="{187CB27C-91D3-4EDA-B9FC-0475B1C8D9C3}" srcOrd="1" destOrd="0" presId="urn:microsoft.com/office/officeart/2005/8/layout/vProcess5"/>
    <dgm:cxn modelId="{7A8E23A4-6E6F-4F6D-AABE-B947B4166C5F}" type="presParOf" srcId="{E27C2228-B87E-4714-961E-BC9CA09FEC6D}" destId="{57AD486C-4C89-4C8E-A8B2-93DECCA61723}" srcOrd="2" destOrd="0" presId="urn:microsoft.com/office/officeart/2005/8/layout/vProcess5"/>
    <dgm:cxn modelId="{0252C1C3-7E47-4059-BE4D-9F4BDA6D4548}" type="presParOf" srcId="{E27C2228-B87E-4714-961E-BC9CA09FEC6D}" destId="{1370DE8D-2B01-47C5-A3C7-13B9EB48C52B}" srcOrd="3" destOrd="0" presId="urn:microsoft.com/office/officeart/2005/8/layout/vProcess5"/>
    <dgm:cxn modelId="{F11D9ECD-9DE2-4321-B8E3-B6CED9D7262D}" type="presParOf" srcId="{E27C2228-B87E-4714-961E-BC9CA09FEC6D}" destId="{4C56738E-9706-48A0-A9AE-D741FFCEF822}" srcOrd="4" destOrd="0" presId="urn:microsoft.com/office/officeart/2005/8/layout/vProcess5"/>
    <dgm:cxn modelId="{6A347FC2-146C-49F8-8779-6710508F7DA2}" type="presParOf" srcId="{E27C2228-B87E-4714-961E-BC9CA09FEC6D}" destId="{AB7D72E8-0911-4D15-A43F-FAB826D48A6D}" srcOrd="5" destOrd="0" presId="urn:microsoft.com/office/officeart/2005/8/layout/vProcess5"/>
    <dgm:cxn modelId="{EF7EE584-6E1D-49B6-9B8C-5CFE3FDD9E74}" type="presParOf" srcId="{E27C2228-B87E-4714-961E-BC9CA09FEC6D}" destId="{6F22BBA9-5752-4296-BEA3-E177CD85B6F8}" srcOrd="6" destOrd="0" presId="urn:microsoft.com/office/officeart/2005/8/layout/vProcess5"/>
    <dgm:cxn modelId="{1FEF9CC3-D231-4827-95C0-FD2747142AA6}" type="presParOf" srcId="{E27C2228-B87E-4714-961E-BC9CA09FEC6D}" destId="{4DB251CA-2478-48C6-BCCF-01847B40988E}" srcOrd="7" destOrd="0" presId="urn:microsoft.com/office/officeart/2005/8/layout/vProcess5"/>
    <dgm:cxn modelId="{F7C265E5-B231-4746-9C4E-43274BE83188}" type="presParOf" srcId="{E27C2228-B87E-4714-961E-BC9CA09FEC6D}" destId="{9B062153-46D5-42D7-BFDA-40C8759AF85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EAAC64-9BB4-46F1-BB3F-7744C148DB9A}" type="doc">
      <dgm:prSet loTypeId="urn:microsoft.com/office/officeart/2005/8/layout/vProcess5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9C61C4B-3414-4D25-9C61-C430B189A48B}">
      <dgm:prSet custT="1"/>
      <dgm:spPr/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650-20=</a:t>
          </a:r>
          <a:r>
            <a:rPr lang="en-US" sz="3200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630</a:t>
          </a:r>
        </a:p>
      </dgm:t>
    </dgm:pt>
    <dgm:pt modelId="{83F17BC3-529A-4D22-AA90-56086A8B745F}" type="parTrans" cxnId="{0F4D09A2-BB6A-46E4-8891-D04AD776E03A}">
      <dgm:prSet/>
      <dgm:spPr/>
      <dgm:t>
        <a:bodyPr/>
        <a:lstStyle/>
        <a:p>
          <a:endParaRPr lang="en-US"/>
        </a:p>
      </dgm:t>
    </dgm:pt>
    <dgm:pt modelId="{B3B68461-59B3-4A21-902E-A04D54D934F8}" type="sibTrans" cxnId="{0F4D09A2-BB6A-46E4-8891-D04AD776E03A}">
      <dgm:prSet/>
      <dgm:spPr/>
      <dgm:t>
        <a:bodyPr/>
        <a:lstStyle/>
        <a:p>
          <a:endParaRPr lang="en-US"/>
        </a:p>
      </dgm:t>
    </dgm:pt>
    <dgm:pt modelId="{B2DC253F-D924-4B2F-89C4-CAFC385AE074}">
      <dgm:prSet phldr="0" custT="1"/>
      <dgm:spPr/>
      <dgm:t>
        <a:bodyPr/>
        <a:lstStyle/>
        <a:p>
          <a:pPr rtl="0"/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650-(20</a:t>
          </a:r>
          <a:r>
            <a:rPr lang="en-US" sz="3200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+10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)=650-30=</a:t>
          </a:r>
          <a:r>
            <a:rPr lang="en-US" sz="3200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620</a:t>
          </a:r>
        </a:p>
      </dgm:t>
    </dgm:pt>
    <dgm:pt modelId="{D66A5C68-1F0C-4931-9265-59BA784A939B}" type="parTrans" cxnId="{8FE41F7B-1BF3-441F-98DB-DFFC05D686A4}">
      <dgm:prSet/>
      <dgm:spPr/>
      <dgm:t>
        <a:bodyPr/>
        <a:lstStyle/>
        <a:p>
          <a:endParaRPr lang="en-US"/>
        </a:p>
      </dgm:t>
    </dgm:pt>
    <dgm:pt modelId="{3E9A0541-76D4-46DB-A9D8-89A5C27EE1C7}" type="sibTrans" cxnId="{8FE41F7B-1BF3-441F-98DB-DFFC05D686A4}">
      <dgm:prSet/>
      <dgm:spPr/>
      <dgm:t>
        <a:bodyPr/>
        <a:lstStyle/>
        <a:p>
          <a:endParaRPr lang="en-US"/>
        </a:p>
      </dgm:t>
    </dgm:pt>
    <dgm:pt modelId="{996AB0CB-82B7-44D0-A9D1-5D10D4E9191D}">
      <dgm:prSet phldr="0" custT="1"/>
      <dgm:spPr/>
      <dgm:t>
        <a:bodyPr/>
        <a:lstStyle/>
        <a:p>
          <a:pPr rtl="0"/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Ако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умањилац повећамо за неки број разлика ће се смањити за тај исти број.</a:t>
          </a:r>
        </a:p>
      </dgm:t>
    </dgm:pt>
    <dgm:pt modelId="{5E751F34-E15F-429D-AE4D-AFEDC0BD8715}" type="parTrans" cxnId="{B8C364C1-CD24-4725-994A-D4526696CAF5}">
      <dgm:prSet/>
      <dgm:spPr/>
      <dgm:t>
        <a:bodyPr/>
        <a:lstStyle/>
        <a:p>
          <a:endParaRPr lang="en-US"/>
        </a:p>
      </dgm:t>
    </dgm:pt>
    <dgm:pt modelId="{CA6FE780-0722-4DDB-A58E-2CEF0DDC83CA}" type="sibTrans" cxnId="{B8C364C1-CD24-4725-994A-D4526696CAF5}">
      <dgm:prSet/>
      <dgm:spPr/>
      <dgm:t>
        <a:bodyPr/>
        <a:lstStyle/>
        <a:p>
          <a:endParaRPr lang="en-US"/>
        </a:p>
      </dgm:t>
    </dgm:pt>
    <dgm:pt modelId="{71CA5C39-33CA-4F54-8AAC-9FDA58D11394}" type="pres">
      <dgm:prSet presAssocID="{07EAAC64-9BB4-46F1-BB3F-7744C148DB9A}" presName="outerComposite" presStyleCnt="0">
        <dgm:presLayoutVars>
          <dgm:chMax val="5"/>
          <dgm:dir/>
          <dgm:resizeHandles val="exact"/>
        </dgm:presLayoutVars>
      </dgm:prSet>
      <dgm:spPr/>
    </dgm:pt>
    <dgm:pt modelId="{7DFF4FA7-2FE4-4852-B874-2C5260FF1D75}" type="pres">
      <dgm:prSet presAssocID="{07EAAC64-9BB4-46F1-BB3F-7744C148DB9A}" presName="dummyMaxCanvas" presStyleCnt="0">
        <dgm:presLayoutVars/>
      </dgm:prSet>
      <dgm:spPr/>
    </dgm:pt>
    <dgm:pt modelId="{1DAE3F9C-5D7D-485E-9C2C-185F8A7E3033}" type="pres">
      <dgm:prSet presAssocID="{07EAAC64-9BB4-46F1-BB3F-7744C148DB9A}" presName="ThreeNodes_1" presStyleLbl="node1" presStyleIdx="0" presStyleCnt="3">
        <dgm:presLayoutVars>
          <dgm:bulletEnabled val="1"/>
        </dgm:presLayoutVars>
      </dgm:prSet>
      <dgm:spPr/>
    </dgm:pt>
    <dgm:pt modelId="{EE890A16-1388-4770-BF4B-A004F1BAF50F}" type="pres">
      <dgm:prSet presAssocID="{07EAAC64-9BB4-46F1-BB3F-7744C148DB9A}" presName="ThreeNodes_2" presStyleLbl="node1" presStyleIdx="1" presStyleCnt="3">
        <dgm:presLayoutVars>
          <dgm:bulletEnabled val="1"/>
        </dgm:presLayoutVars>
      </dgm:prSet>
      <dgm:spPr/>
    </dgm:pt>
    <dgm:pt modelId="{9DDE729E-6BAF-4652-8448-9A987FD1D8F7}" type="pres">
      <dgm:prSet presAssocID="{07EAAC64-9BB4-46F1-BB3F-7744C148DB9A}" presName="ThreeNodes_3" presStyleLbl="node1" presStyleIdx="2" presStyleCnt="3">
        <dgm:presLayoutVars>
          <dgm:bulletEnabled val="1"/>
        </dgm:presLayoutVars>
      </dgm:prSet>
      <dgm:spPr/>
    </dgm:pt>
    <dgm:pt modelId="{49EDC853-4B33-4335-87B1-0E7183380CF6}" type="pres">
      <dgm:prSet presAssocID="{07EAAC64-9BB4-46F1-BB3F-7744C148DB9A}" presName="ThreeConn_1-2" presStyleLbl="fgAccFollowNode1" presStyleIdx="0" presStyleCnt="2">
        <dgm:presLayoutVars>
          <dgm:bulletEnabled val="1"/>
        </dgm:presLayoutVars>
      </dgm:prSet>
      <dgm:spPr/>
    </dgm:pt>
    <dgm:pt modelId="{14BE2999-1C49-4018-A1A7-83CF2B5A9EB3}" type="pres">
      <dgm:prSet presAssocID="{07EAAC64-9BB4-46F1-BB3F-7744C148DB9A}" presName="ThreeConn_2-3" presStyleLbl="fgAccFollowNode1" presStyleIdx="1" presStyleCnt="2">
        <dgm:presLayoutVars>
          <dgm:bulletEnabled val="1"/>
        </dgm:presLayoutVars>
      </dgm:prSet>
      <dgm:spPr/>
    </dgm:pt>
    <dgm:pt modelId="{BD3BA29D-664F-4956-AC26-F17FB478DDA6}" type="pres">
      <dgm:prSet presAssocID="{07EAAC64-9BB4-46F1-BB3F-7744C148DB9A}" presName="ThreeNodes_1_text" presStyleLbl="node1" presStyleIdx="2" presStyleCnt="3">
        <dgm:presLayoutVars>
          <dgm:bulletEnabled val="1"/>
        </dgm:presLayoutVars>
      </dgm:prSet>
      <dgm:spPr/>
    </dgm:pt>
    <dgm:pt modelId="{E5FD2FCC-B9B9-4BE1-ABA7-1218DC506AB0}" type="pres">
      <dgm:prSet presAssocID="{07EAAC64-9BB4-46F1-BB3F-7744C148DB9A}" presName="ThreeNodes_2_text" presStyleLbl="node1" presStyleIdx="2" presStyleCnt="3">
        <dgm:presLayoutVars>
          <dgm:bulletEnabled val="1"/>
        </dgm:presLayoutVars>
      </dgm:prSet>
      <dgm:spPr/>
    </dgm:pt>
    <dgm:pt modelId="{C27EF1AB-9F2F-425E-88D3-FFF02F5CE749}" type="pres">
      <dgm:prSet presAssocID="{07EAAC64-9BB4-46F1-BB3F-7744C148DB9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D37F00B-2AB5-4183-B87C-6693CD88D497}" type="presOf" srcId="{B2DC253F-D924-4B2F-89C4-CAFC385AE074}" destId="{E5FD2FCC-B9B9-4BE1-ABA7-1218DC506AB0}" srcOrd="1" destOrd="0" presId="urn:microsoft.com/office/officeart/2005/8/layout/vProcess5"/>
    <dgm:cxn modelId="{0468E70E-AADD-4E80-838F-32D505F20F0D}" type="presOf" srcId="{89C61C4B-3414-4D25-9C61-C430B189A48B}" destId="{1DAE3F9C-5D7D-485E-9C2C-185F8A7E3033}" srcOrd="0" destOrd="0" presId="urn:microsoft.com/office/officeart/2005/8/layout/vProcess5"/>
    <dgm:cxn modelId="{F0012B11-AF83-4FBE-9331-1E86456796C2}" type="presOf" srcId="{89C61C4B-3414-4D25-9C61-C430B189A48B}" destId="{BD3BA29D-664F-4956-AC26-F17FB478DDA6}" srcOrd="1" destOrd="0" presId="urn:microsoft.com/office/officeart/2005/8/layout/vProcess5"/>
    <dgm:cxn modelId="{964F6419-C048-4B8C-8086-E178029FCD2E}" type="presOf" srcId="{3E9A0541-76D4-46DB-A9D8-89A5C27EE1C7}" destId="{14BE2999-1C49-4018-A1A7-83CF2B5A9EB3}" srcOrd="0" destOrd="0" presId="urn:microsoft.com/office/officeart/2005/8/layout/vProcess5"/>
    <dgm:cxn modelId="{F36BBC24-1F3F-4839-B772-660C1DA0EE51}" type="presOf" srcId="{B2DC253F-D924-4B2F-89C4-CAFC385AE074}" destId="{EE890A16-1388-4770-BF4B-A004F1BAF50F}" srcOrd="0" destOrd="0" presId="urn:microsoft.com/office/officeart/2005/8/layout/vProcess5"/>
    <dgm:cxn modelId="{8FE41F7B-1BF3-441F-98DB-DFFC05D686A4}" srcId="{07EAAC64-9BB4-46F1-BB3F-7744C148DB9A}" destId="{B2DC253F-D924-4B2F-89C4-CAFC385AE074}" srcOrd="1" destOrd="0" parTransId="{D66A5C68-1F0C-4931-9265-59BA784A939B}" sibTransId="{3E9A0541-76D4-46DB-A9D8-89A5C27EE1C7}"/>
    <dgm:cxn modelId="{0F4D09A2-BB6A-46E4-8891-D04AD776E03A}" srcId="{07EAAC64-9BB4-46F1-BB3F-7744C148DB9A}" destId="{89C61C4B-3414-4D25-9C61-C430B189A48B}" srcOrd="0" destOrd="0" parTransId="{83F17BC3-529A-4D22-AA90-56086A8B745F}" sibTransId="{B3B68461-59B3-4A21-902E-A04D54D934F8}"/>
    <dgm:cxn modelId="{366F30AF-0748-4C11-9C1F-771FADFDB09F}" type="presOf" srcId="{07EAAC64-9BB4-46F1-BB3F-7744C148DB9A}" destId="{71CA5C39-33CA-4F54-8AAC-9FDA58D11394}" srcOrd="0" destOrd="0" presId="urn:microsoft.com/office/officeart/2005/8/layout/vProcess5"/>
    <dgm:cxn modelId="{B8C364C1-CD24-4725-994A-D4526696CAF5}" srcId="{07EAAC64-9BB4-46F1-BB3F-7744C148DB9A}" destId="{996AB0CB-82B7-44D0-A9D1-5D10D4E9191D}" srcOrd="2" destOrd="0" parTransId="{5E751F34-E15F-429D-AE4D-AFEDC0BD8715}" sibTransId="{CA6FE780-0722-4DDB-A58E-2CEF0DDC83CA}"/>
    <dgm:cxn modelId="{25E3DACB-AA35-4303-AA5C-91BB510A7F6D}" type="presOf" srcId="{996AB0CB-82B7-44D0-A9D1-5D10D4E9191D}" destId="{9DDE729E-6BAF-4652-8448-9A987FD1D8F7}" srcOrd="0" destOrd="0" presId="urn:microsoft.com/office/officeart/2005/8/layout/vProcess5"/>
    <dgm:cxn modelId="{8880E5DB-79C3-4C06-884B-ADD26F54CDE1}" type="presOf" srcId="{996AB0CB-82B7-44D0-A9D1-5D10D4E9191D}" destId="{C27EF1AB-9F2F-425E-88D3-FFF02F5CE749}" srcOrd="1" destOrd="0" presId="urn:microsoft.com/office/officeart/2005/8/layout/vProcess5"/>
    <dgm:cxn modelId="{16C823F0-E5B2-477C-85F6-058B73BB6E8C}" type="presOf" srcId="{B3B68461-59B3-4A21-902E-A04D54D934F8}" destId="{49EDC853-4B33-4335-87B1-0E7183380CF6}" srcOrd="0" destOrd="0" presId="urn:microsoft.com/office/officeart/2005/8/layout/vProcess5"/>
    <dgm:cxn modelId="{4BCED915-2CDB-4AD4-8FB3-50F250D64114}" type="presParOf" srcId="{71CA5C39-33CA-4F54-8AAC-9FDA58D11394}" destId="{7DFF4FA7-2FE4-4852-B874-2C5260FF1D75}" srcOrd="0" destOrd="0" presId="urn:microsoft.com/office/officeart/2005/8/layout/vProcess5"/>
    <dgm:cxn modelId="{232DBB0E-C1A5-4436-BAF1-3C1ADAE2DE1B}" type="presParOf" srcId="{71CA5C39-33CA-4F54-8AAC-9FDA58D11394}" destId="{1DAE3F9C-5D7D-485E-9C2C-185F8A7E3033}" srcOrd="1" destOrd="0" presId="urn:microsoft.com/office/officeart/2005/8/layout/vProcess5"/>
    <dgm:cxn modelId="{3A82B177-FD9E-45E4-B185-D94F13B8A91B}" type="presParOf" srcId="{71CA5C39-33CA-4F54-8AAC-9FDA58D11394}" destId="{EE890A16-1388-4770-BF4B-A004F1BAF50F}" srcOrd="2" destOrd="0" presId="urn:microsoft.com/office/officeart/2005/8/layout/vProcess5"/>
    <dgm:cxn modelId="{6B98A126-F823-4540-A52B-C953BFEE7463}" type="presParOf" srcId="{71CA5C39-33CA-4F54-8AAC-9FDA58D11394}" destId="{9DDE729E-6BAF-4652-8448-9A987FD1D8F7}" srcOrd="3" destOrd="0" presId="urn:microsoft.com/office/officeart/2005/8/layout/vProcess5"/>
    <dgm:cxn modelId="{9345B0DF-E18A-4109-BCF3-93E31F84D70E}" type="presParOf" srcId="{71CA5C39-33CA-4F54-8AAC-9FDA58D11394}" destId="{49EDC853-4B33-4335-87B1-0E7183380CF6}" srcOrd="4" destOrd="0" presId="urn:microsoft.com/office/officeart/2005/8/layout/vProcess5"/>
    <dgm:cxn modelId="{BE24B4E4-20D4-440B-93DF-D309935E4B16}" type="presParOf" srcId="{71CA5C39-33CA-4F54-8AAC-9FDA58D11394}" destId="{14BE2999-1C49-4018-A1A7-83CF2B5A9EB3}" srcOrd="5" destOrd="0" presId="urn:microsoft.com/office/officeart/2005/8/layout/vProcess5"/>
    <dgm:cxn modelId="{CDCD9F35-CE91-486C-9FD8-95C11DB8F13D}" type="presParOf" srcId="{71CA5C39-33CA-4F54-8AAC-9FDA58D11394}" destId="{BD3BA29D-664F-4956-AC26-F17FB478DDA6}" srcOrd="6" destOrd="0" presId="urn:microsoft.com/office/officeart/2005/8/layout/vProcess5"/>
    <dgm:cxn modelId="{DE94BA4C-0B83-4357-B6FB-24F440CE4231}" type="presParOf" srcId="{71CA5C39-33CA-4F54-8AAC-9FDA58D11394}" destId="{E5FD2FCC-B9B9-4BE1-ABA7-1218DC506AB0}" srcOrd="7" destOrd="0" presId="urn:microsoft.com/office/officeart/2005/8/layout/vProcess5"/>
    <dgm:cxn modelId="{F25D6690-501B-48BB-830C-E9FF9AE2AEE6}" type="presParOf" srcId="{71CA5C39-33CA-4F54-8AAC-9FDA58D11394}" destId="{C27EF1AB-9F2F-425E-88D3-FFF02F5CE74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EAAC64-9BB4-46F1-BB3F-7744C148DB9A}" type="doc">
      <dgm:prSet loTypeId="urn:microsoft.com/office/officeart/2005/8/layout/vProcess5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9C61C4B-3414-4D25-9C61-C430B189A48B}">
      <dgm:prSet custT="1"/>
      <dgm:spPr/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650-20=</a:t>
          </a:r>
          <a:r>
            <a:rPr lang="en-US" sz="3200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630</a:t>
          </a:r>
        </a:p>
      </dgm:t>
    </dgm:pt>
    <dgm:pt modelId="{83F17BC3-529A-4D22-AA90-56086A8B745F}" type="parTrans" cxnId="{0F4D09A2-BB6A-46E4-8891-D04AD776E03A}">
      <dgm:prSet/>
      <dgm:spPr/>
      <dgm:t>
        <a:bodyPr/>
        <a:lstStyle/>
        <a:p>
          <a:endParaRPr lang="en-US"/>
        </a:p>
      </dgm:t>
    </dgm:pt>
    <dgm:pt modelId="{B3B68461-59B3-4A21-902E-A04D54D934F8}" type="sibTrans" cxnId="{0F4D09A2-BB6A-46E4-8891-D04AD776E03A}">
      <dgm:prSet/>
      <dgm:spPr/>
      <dgm:t>
        <a:bodyPr/>
        <a:lstStyle/>
        <a:p>
          <a:endParaRPr lang="en-US"/>
        </a:p>
      </dgm:t>
    </dgm:pt>
    <dgm:pt modelId="{B2DC253F-D924-4B2F-89C4-CAFC385AE074}">
      <dgm:prSet phldr="0" custT="1"/>
      <dgm:spPr/>
      <dgm:t>
        <a:bodyPr/>
        <a:lstStyle/>
        <a:p>
          <a:pPr rtl="0"/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650-(20</a:t>
          </a:r>
          <a:r>
            <a:rPr lang="sr-Cyrl-BA" sz="3200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3200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10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)=650-</a:t>
          </a:r>
          <a:r>
            <a:rPr lang="sr-Cyrl-BA" sz="3200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0=</a:t>
          </a:r>
          <a:r>
            <a:rPr lang="en-US" sz="3200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6</a:t>
          </a:r>
          <a:r>
            <a:rPr lang="sr-Cyrl-BA" sz="3200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  <a:r>
            <a:rPr lang="en-US" sz="3200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0</a:t>
          </a:r>
        </a:p>
      </dgm:t>
    </dgm:pt>
    <dgm:pt modelId="{D66A5C68-1F0C-4931-9265-59BA784A939B}" type="parTrans" cxnId="{8FE41F7B-1BF3-441F-98DB-DFFC05D686A4}">
      <dgm:prSet/>
      <dgm:spPr/>
      <dgm:t>
        <a:bodyPr/>
        <a:lstStyle/>
        <a:p>
          <a:endParaRPr lang="en-US"/>
        </a:p>
      </dgm:t>
    </dgm:pt>
    <dgm:pt modelId="{3E9A0541-76D4-46DB-A9D8-89A5C27EE1C7}" type="sibTrans" cxnId="{8FE41F7B-1BF3-441F-98DB-DFFC05D686A4}">
      <dgm:prSet/>
      <dgm:spPr/>
      <dgm:t>
        <a:bodyPr/>
        <a:lstStyle/>
        <a:p>
          <a:endParaRPr lang="en-US"/>
        </a:p>
      </dgm:t>
    </dgm:pt>
    <dgm:pt modelId="{996AB0CB-82B7-44D0-A9D1-5D10D4E9191D}">
      <dgm:prSet phldr="0" custT="1"/>
      <dgm:spPr/>
      <dgm:t>
        <a:bodyPr/>
        <a:lstStyle/>
        <a:p>
          <a:pPr rtl="0"/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Ако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умањилац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sr-Cyrl-BA" sz="2400" dirty="0">
              <a:latin typeface="Arial" panose="020B0604020202020204" pitchFamily="34" charset="0"/>
              <a:cs typeface="Arial" panose="020B0604020202020204" pitchFamily="34" charset="0"/>
            </a:rPr>
            <a:t>смањи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мо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за неки број разлика ће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се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sr-Cyrl-BA" sz="2400" dirty="0">
              <a:latin typeface="Arial" panose="020B0604020202020204" pitchFamily="34" charset="0"/>
              <a:cs typeface="Arial" panose="020B0604020202020204" pitchFamily="34" charset="0"/>
            </a:rPr>
            <a:t>повећати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за тај исти број.</a:t>
          </a:r>
        </a:p>
      </dgm:t>
    </dgm:pt>
    <dgm:pt modelId="{5E751F34-E15F-429D-AE4D-AFEDC0BD8715}" type="parTrans" cxnId="{B8C364C1-CD24-4725-994A-D4526696CAF5}">
      <dgm:prSet/>
      <dgm:spPr/>
      <dgm:t>
        <a:bodyPr/>
        <a:lstStyle/>
        <a:p>
          <a:endParaRPr lang="en-US"/>
        </a:p>
      </dgm:t>
    </dgm:pt>
    <dgm:pt modelId="{CA6FE780-0722-4DDB-A58E-2CEF0DDC83CA}" type="sibTrans" cxnId="{B8C364C1-CD24-4725-994A-D4526696CAF5}">
      <dgm:prSet/>
      <dgm:spPr/>
      <dgm:t>
        <a:bodyPr/>
        <a:lstStyle/>
        <a:p>
          <a:endParaRPr lang="en-US"/>
        </a:p>
      </dgm:t>
    </dgm:pt>
    <dgm:pt modelId="{71CA5C39-33CA-4F54-8AAC-9FDA58D11394}" type="pres">
      <dgm:prSet presAssocID="{07EAAC64-9BB4-46F1-BB3F-7744C148DB9A}" presName="outerComposite" presStyleCnt="0">
        <dgm:presLayoutVars>
          <dgm:chMax val="5"/>
          <dgm:dir/>
          <dgm:resizeHandles val="exact"/>
        </dgm:presLayoutVars>
      </dgm:prSet>
      <dgm:spPr/>
    </dgm:pt>
    <dgm:pt modelId="{7DFF4FA7-2FE4-4852-B874-2C5260FF1D75}" type="pres">
      <dgm:prSet presAssocID="{07EAAC64-9BB4-46F1-BB3F-7744C148DB9A}" presName="dummyMaxCanvas" presStyleCnt="0">
        <dgm:presLayoutVars/>
      </dgm:prSet>
      <dgm:spPr/>
    </dgm:pt>
    <dgm:pt modelId="{1DAE3F9C-5D7D-485E-9C2C-185F8A7E3033}" type="pres">
      <dgm:prSet presAssocID="{07EAAC64-9BB4-46F1-BB3F-7744C148DB9A}" presName="ThreeNodes_1" presStyleLbl="node1" presStyleIdx="0" presStyleCnt="3" custLinFactNeighborX="18" custLinFactNeighborY="-6161">
        <dgm:presLayoutVars>
          <dgm:bulletEnabled val="1"/>
        </dgm:presLayoutVars>
      </dgm:prSet>
      <dgm:spPr/>
    </dgm:pt>
    <dgm:pt modelId="{EE890A16-1388-4770-BF4B-A004F1BAF50F}" type="pres">
      <dgm:prSet presAssocID="{07EAAC64-9BB4-46F1-BB3F-7744C148DB9A}" presName="ThreeNodes_2" presStyleLbl="node1" presStyleIdx="1" presStyleCnt="3">
        <dgm:presLayoutVars>
          <dgm:bulletEnabled val="1"/>
        </dgm:presLayoutVars>
      </dgm:prSet>
      <dgm:spPr/>
    </dgm:pt>
    <dgm:pt modelId="{9DDE729E-6BAF-4652-8448-9A987FD1D8F7}" type="pres">
      <dgm:prSet presAssocID="{07EAAC64-9BB4-46F1-BB3F-7744C148DB9A}" presName="ThreeNodes_3" presStyleLbl="node1" presStyleIdx="2" presStyleCnt="3">
        <dgm:presLayoutVars>
          <dgm:bulletEnabled val="1"/>
        </dgm:presLayoutVars>
      </dgm:prSet>
      <dgm:spPr/>
    </dgm:pt>
    <dgm:pt modelId="{49EDC853-4B33-4335-87B1-0E7183380CF6}" type="pres">
      <dgm:prSet presAssocID="{07EAAC64-9BB4-46F1-BB3F-7744C148DB9A}" presName="ThreeConn_1-2" presStyleLbl="fgAccFollowNode1" presStyleIdx="0" presStyleCnt="2">
        <dgm:presLayoutVars>
          <dgm:bulletEnabled val="1"/>
        </dgm:presLayoutVars>
      </dgm:prSet>
      <dgm:spPr/>
    </dgm:pt>
    <dgm:pt modelId="{14BE2999-1C49-4018-A1A7-83CF2B5A9EB3}" type="pres">
      <dgm:prSet presAssocID="{07EAAC64-9BB4-46F1-BB3F-7744C148DB9A}" presName="ThreeConn_2-3" presStyleLbl="fgAccFollowNode1" presStyleIdx="1" presStyleCnt="2">
        <dgm:presLayoutVars>
          <dgm:bulletEnabled val="1"/>
        </dgm:presLayoutVars>
      </dgm:prSet>
      <dgm:spPr/>
    </dgm:pt>
    <dgm:pt modelId="{BD3BA29D-664F-4956-AC26-F17FB478DDA6}" type="pres">
      <dgm:prSet presAssocID="{07EAAC64-9BB4-46F1-BB3F-7744C148DB9A}" presName="ThreeNodes_1_text" presStyleLbl="node1" presStyleIdx="2" presStyleCnt="3">
        <dgm:presLayoutVars>
          <dgm:bulletEnabled val="1"/>
        </dgm:presLayoutVars>
      </dgm:prSet>
      <dgm:spPr/>
    </dgm:pt>
    <dgm:pt modelId="{E5FD2FCC-B9B9-4BE1-ABA7-1218DC506AB0}" type="pres">
      <dgm:prSet presAssocID="{07EAAC64-9BB4-46F1-BB3F-7744C148DB9A}" presName="ThreeNodes_2_text" presStyleLbl="node1" presStyleIdx="2" presStyleCnt="3">
        <dgm:presLayoutVars>
          <dgm:bulletEnabled val="1"/>
        </dgm:presLayoutVars>
      </dgm:prSet>
      <dgm:spPr/>
    </dgm:pt>
    <dgm:pt modelId="{C27EF1AB-9F2F-425E-88D3-FFF02F5CE749}" type="pres">
      <dgm:prSet presAssocID="{07EAAC64-9BB4-46F1-BB3F-7744C148DB9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D37F00B-2AB5-4183-B87C-6693CD88D497}" type="presOf" srcId="{B2DC253F-D924-4B2F-89C4-CAFC385AE074}" destId="{E5FD2FCC-B9B9-4BE1-ABA7-1218DC506AB0}" srcOrd="1" destOrd="0" presId="urn:microsoft.com/office/officeart/2005/8/layout/vProcess5"/>
    <dgm:cxn modelId="{0468E70E-AADD-4E80-838F-32D505F20F0D}" type="presOf" srcId="{89C61C4B-3414-4D25-9C61-C430B189A48B}" destId="{1DAE3F9C-5D7D-485E-9C2C-185F8A7E3033}" srcOrd="0" destOrd="0" presId="urn:microsoft.com/office/officeart/2005/8/layout/vProcess5"/>
    <dgm:cxn modelId="{F0012B11-AF83-4FBE-9331-1E86456796C2}" type="presOf" srcId="{89C61C4B-3414-4D25-9C61-C430B189A48B}" destId="{BD3BA29D-664F-4956-AC26-F17FB478DDA6}" srcOrd="1" destOrd="0" presId="urn:microsoft.com/office/officeart/2005/8/layout/vProcess5"/>
    <dgm:cxn modelId="{964F6419-C048-4B8C-8086-E178029FCD2E}" type="presOf" srcId="{3E9A0541-76D4-46DB-A9D8-89A5C27EE1C7}" destId="{14BE2999-1C49-4018-A1A7-83CF2B5A9EB3}" srcOrd="0" destOrd="0" presId="urn:microsoft.com/office/officeart/2005/8/layout/vProcess5"/>
    <dgm:cxn modelId="{F36BBC24-1F3F-4839-B772-660C1DA0EE51}" type="presOf" srcId="{B2DC253F-D924-4B2F-89C4-CAFC385AE074}" destId="{EE890A16-1388-4770-BF4B-A004F1BAF50F}" srcOrd="0" destOrd="0" presId="urn:microsoft.com/office/officeart/2005/8/layout/vProcess5"/>
    <dgm:cxn modelId="{8FE41F7B-1BF3-441F-98DB-DFFC05D686A4}" srcId="{07EAAC64-9BB4-46F1-BB3F-7744C148DB9A}" destId="{B2DC253F-D924-4B2F-89C4-CAFC385AE074}" srcOrd="1" destOrd="0" parTransId="{D66A5C68-1F0C-4931-9265-59BA784A939B}" sibTransId="{3E9A0541-76D4-46DB-A9D8-89A5C27EE1C7}"/>
    <dgm:cxn modelId="{0F4D09A2-BB6A-46E4-8891-D04AD776E03A}" srcId="{07EAAC64-9BB4-46F1-BB3F-7744C148DB9A}" destId="{89C61C4B-3414-4D25-9C61-C430B189A48B}" srcOrd="0" destOrd="0" parTransId="{83F17BC3-529A-4D22-AA90-56086A8B745F}" sibTransId="{B3B68461-59B3-4A21-902E-A04D54D934F8}"/>
    <dgm:cxn modelId="{366F30AF-0748-4C11-9C1F-771FADFDB09F}" type="presOf" srcId="{07EAAC64-9BB4-46F1-BB3F-7744C148DB9A}" destId="{71CA5C39-33CA-4F54-8AAC-9FDA58D11394}" srcOrd="0" destOrd="0" presId="urn:microsoft.com/office/officeart/2005/8/layout/vProcess5"/>
    <dgm:cxn modelId="{B8C364C1-CD24-4725-994A-D4526696CAF5}" srcId="{07EAAC64-9BB4-46F1-BB3F-7744C148DB9A}" destId="{996AB0CB-82B7-44D0-A9D1-5D10D4E9191D}" srcOrd="2" destOrd="0" parTransId="{5E751F34-E15F-429D-AE4D-AFEDC0BD8715}" sibTransId="{CA6FE780-0722-4DDB-A58E-2CEF0DDC83CA}"/>
    <dgm:cxn modelId="{25E3DACB-AA35-4303-AA5C-91BB510A7F6D}" type="presOf" srcId="{996AB0CB-82B7-44D0-A9D1-5D10D4E9191D}" destId="{9DDE729E-6BAF-4652-8448-9A987FD1D8F7}" srcOrd="0" destOrd="0" presId="urn:microsoft.com/office/officeart/2005/8/layout/vProcess5"/>
    <dgm:cxn modelId="{8880E5DB-79C3-4C06-884B-ADD26F54CDE1}" type="presOf" srcId="{996AB0CB-82B7-44D0-A9D1-5D10D4E9191D}" destId="{C27EF1AB-9F2F-425E-88D3-FFF02F5CE749}" srcOrd="1" destOrd="0" presId="urn:microsoft.com/office/officeart/2005/8/layout/vProcess5"/>
    <dgm:cxn modelId="{16C823F0-E5B2-477C-85F6-058B73BB6E8C}" type="presOf" srcId="{B3B68461-59B3-4A21-902E-A04D54D934F8}" destId="{49EDC853-4B33-4335-87B1-0E7183380CF6}" srcOrd="0" destOrd="0" presId="urn:microsoft.com/office/officeart/2005/8/layout/vProcess5"/>
    <dgm:cxn modelId="{4BCED915-2CDB-4AD4-8FB3-50F250D64114}" type="presParOf" srcId="{71CA5C39-33CA-4F54-8AAC-9FDA58D11394}" destId="{7DFF4FA7-2FE4-4852-B874-2C5260FF1D75}" srcOrd="0" destOrd="0" presId="urn:microsoft.com/office/officeart/2005/8/layout/vProcess5"/>
    <dgm:cxn modelId="{232DBB0E-C1A5-4436-BAF1-3C1ADAE2DE1B}" type="presParOf" srcId="{71CA5C39-33CA-4F54-8AAC-9FDA58D11394}" destId="{1DAE3F9C-5D7D-485E-9C2C-185F8A7E3033}" srcOrd="1" destOrd="0" presId="urn:microsoft.com/office/officeart/2005/8/layout/vProcess5"/>
    <dgm:cxn modelId="{3A82B177-FD9E-45E4-B185-D94F13B8A91B}" type="presParOf" srcId="{71CA5C39-33CA-4F54-8AAC-9FDA58D11394}" destId="{EE890A16-1388-4770-BF4B-A004F1BAF50F}" srcOrd="2" destOrd="0" presId="urn:microsoft.com/office/officeart/2005/8/layout/vProcess5"/>
    <dgm:cxn modelId="{6B98A126-F823-4540-A52B-C953BFEE7463}" type="presParOf" srcId="{71CA5C39-33CA-4F54-8AAC-9FDA58D11394}" destId="{9DDE729E-6BAF-4652-8448-9A987FD1D8F7}" srcOrd="3" destOrd="0" presId="urn:microsoft.com/office/officeart/2005/8/layout/vProcess5"/>
    <dgm:cxn modelId="{9345B0DF-E18A-4109-BCF3-93E31F84D70E}" type="presParOf" srcId="{71CA5C39-33CA-4F54-8AAC-9FDA58D11394}" destId="{49EDC853-4B33-4335-87B1-0E7183380CF6}" srcOrd="4" destOrd="0" presId="urn:microsoft.com/office/officeart/2005/8/layout/vProcess5"/>
    <dgm:cxn modelId="{BE24B4E4-20D4-440B-93DF-D309935E4B16}" type="presParOf" srcId="{71CA5C39-33CA-4F54-8AAC-9FDA58D11394}" destId="{14BE2999-1C49-4018-A1A7-83CF2B5A9EB3}" srcOrd="5" destOrd="0" presId="urn:microsoft.com/office/officeart/2005/8/layout/vProcess5"/>
    <dgm:cxn modelId="{CDCD9F35-CE91-486C-9FD8-95C11DB8F13D}" type="presParOf" srcId="{71CA5C39-33CA-4F54-8AAC-9FDA58D11394}" destId="{BD3BA29D-664F-4956-AC26-F17FB478DDA6}" srcOrd="6" destOrd="0" presId="urn:microsoft.com/office/officeart/2005/8/layout/vProcess5"/>
    <dgm:cxn modelId="{DE94BA4C-0B83-4357-B6FB-24F440CE4231}" type="presParOf" srcId="{71CA5C39-33CA-4F54-8AAC-9FDA58D11394}" destId="{E5FD2FCC-B9B9-4BE1-ABA7-1218DC506AB0}" srcOrd="7" destOrd="0" presId="urn:microsoft.com/office/officeart/2005/8/layout/vProcess5"/>
    <dgm:cxn modelId="{F25D6690-501B-48BB-830C-E9FF9AE2AEE6}" type="presParOf" srcId="{71CA5C39-33CA-4F54-8AAC-9FDA58D11394}" destId="{C27EF1AB-9F2F-425E-88D3-FFF02F5CE74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CB27C-91D3-4EDA-B9FC-0475B1C8D9C3}">
      <dsp:nvSpPr>
        <dsp:cNvPr id="0" name=""/>
        <dsp:cNvSpPr/>
      </dsp:nvSpPr>
      <dsp:spPr>
        <a:xfrm>
          <a:off x="0" y="0"/>
          <a:ext cx="6764580" cy="101005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650-20=</a:t>
          </a:r>
          <a:r>
            <a:rPr lang="en-US" sz="3200" u="sng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630</a:t>
          </a:r>
        </a:p>
      </dsp:txBody>
      <dsp:txXfrm>
        <a:off x="29583" y="29583"/>
        <a:ext cx="5674658" cy="950884"/>
      </dsp:txXfrm>
    </dsp:sp>
    <dsp:sp modelId="{57AD486C-4C89-4C8E-A8B2-93DECCA61723}">
      <dsp:nvSpPr>
        <dsp:cNvPr id="0" name=""/>
        <dsp:cNvSpPr/>
      </dsp:nvSpPr>
      <dsp:spPr>
        <a:xfrm>
          <a:off x="596874" y="1178391"/>
          <a:ext cx="6764580" cy="101005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(650</a:t>
          </a:r>
          <a:r>
            <a:rPr lang="sr-Cyrl-BA" sz="3200" u="sng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+</a:t>
          </a:r>
          <a:r>
            <a:rPr lang="en-US" sz="3200" u="sng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30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)-20= 6</a:t>
          </a:r>
          <a:r>
            <a:rPr lang="sr-Cyrl-BA" sz="3200" kern="1200" dirty="0">
              <a:latin typeface="Arial" panose="020B0604020202020204" pitchFamily="34" charset="0"/>
              <a:cs typeface="Arial" panose="020B0604020202020204" pitchFamily="34" charset="0"/>
            </a:rPr>
            <a:t>8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0-20=</a:t>
          </a:r>
          <a:r>
            <a:rPr lang="en-US" sz="3200" u="sng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6</a:t>
          </a:r>
          <a:r>
            <a:rPr lang="sr-Cyrl-BA" sz="3200" u="sng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6</a:t>
          </a:r>
          <a:r>
            <a:rPr lang="en-US" sz="3200" u="sng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0</a:t>
          </a:r>
        </a:p>
      </dsp:txBody>
      <dsp:txXfrm>
        <a:off x="626457" y="1207974"/>
        <a:ext cx="5452007" cy="950884"/>
      </dsp:txXfrm>
    </dsp:sp>
    <dsp:sp modelId="{1370DE8D-2B01-47C5-A3C7-13B9EB48C52B}">
      <dsp:nvSpPr>
        <dsp:cNvPr id="0" name=""/>
        <dsp:cNvSpPr/>
      </dsp:nvSpPr>
      <dsp:spPr>
        <a:xfrm>
          <a:off x="1193749" y="2356783"/>
          <a:ext cx="6764580" cy="101005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Ако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умањ</a:t>
          </a:r>
          <a:r>
            <a:rPr lang="sr-Cyrl-BA" sz="2400" kern="1200" dirty="0">
              <a:latin typeface="Arial" panose="020B0604020202020204" pitchFamily="34" charset="0"/>
              <a:cs typeface="Arial" panose="020B0604020202020204" pitchFamily="34" charset="0"/>
            </a:rPr>
            <a:t>еник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sr-Cyrl-BA" sz="2400" kern="1200" dirty="0">
              <a:latin typeface="Arial" panose="020B0604020202020204" pitchFamily="34" charset="0"/>
              <a:cs typeface="Arial" panose="020B0604020202020204" pitchFamily="34" charset="0"/>
            </a:rPr>
            <a:t>повећа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мо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за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неки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број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разлика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ће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се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sr-Cyrl-BA" sz="2400" kern="1200" dirty="0">
              <a:latin typeface="Arial" panose="020B0604020202020204" pitchFamily="34" charset="0"/>
              <a:cs typeface="Arial" panose="020B0604020202020204" pitchFamily="34" charset="0"/>
            </a:rPr>
            <a:t>повећати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за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тај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исти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број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1223332" y="2386366"/>
        <a:ext cx="5452007" cy="950884"/>
      </dsp:txXfrm>
    </dsp:sp>
    <dsp:sp modelId="{4C56738E-9706-48A0-A9AE-D741FFCEF822}">
      <dsp:nvSpPr>
        <dsp:cNvPr id="0" name=""/>
        <dsp:cNvSpPr/>
      </dsp:nvSpPr>
      <dsp:spPr>
        <a:xfrm>
          <a:off x="6108047" y="765954"/>
          <a:ext cx="656532" cy="65653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6255767" y="765954"/>
        <a:ext cx="361092" cy="494040"/>
      </dsp:txXfrm>
    </dsp:sp>
    <dsp:sp modelId="{AB7D72E8-0911-4D15-A43F-FAB826D48A6D}">
      <dsp:nvSpPr>
        <dsp:cNvPr id="0" name=""/>
        <dsp:cNvSpPr/>
      </dsp:nvSpPr>
      <dsp:spPr>
        <a:xfrm>
          <a:off x="6704922" y="1937612"/>
          <a:ext cx="656532" cy="65653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6852642" y="1937612"/>
        <a:ext cx="361092" cy="494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CB27C-91D3-4EDA-B9FC-0475B1C8D9C3}">
      <dsp:nvSpPr>
        <dsp:cNvPr id="0" name=""/>
        <dsp:cNvSpPr/>
      </dsp:nvSpPr>
      <dsp:spPr>
        <a:xfrm>
          <a:off x="0" y="0"/>
          <a:ext cx="6764580" cy="101005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650-20=</a:t>
          </a:r>
          <a:r>
            <a:rPr lang="en-US" sz="3200" u="sng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630</a:t>
          </a:r>
        </a:p>
      </dsp:txBody>
      <dsp:txXfrm>
        <a:off x="29583" y="29583"/>
        <a:ext cx="5674658" cy="950884"/>
      </dsp:txXfrm>
    </dsp:sp>
    <dsp:sp modelId="{57AD486C-4C89-4C8E-A8B2-93DECCA61723}">
      <dsp:nvSpPr>
        <dsp:cNvPr id="0" name=""/>
        <dsp:cNvSpPr/>
      </dsp:nvSpPr>
      <dsp:spPr>
        <a:xfrm>
          <a:off x="596874" y="1178391"/>
          <a:ext cx="6764580" cy="101005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(650</a:t>
          </a:r>
          <a:r>
            <a:rPr lang="en-US" sz="3200" u="sng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-30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)-20= 620-20=</a:t>
          </a:r>
          <a:r>
            <a:rPr lang="en-US" sz="3200" u="sng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600</a:t>
          </a:r>
        </a:p>
      </dsp:txBody>
      <dsp:txXfrm>
        <a:off x="626457" y="1207974"/>
        <a:ext cx="5452007" cy="950884"/>
      </dsp:txXfrm>
    </dsp:sp>
    <dsp:sp modelId="{1370DE8D-2B01-47C5-A3C7-13B9EB48C52B}">
      <dsp:nvSpPr>
        <dsp:cNvPr id="0" name=""/>
        <dsp:cNvSpPr/>
      </dsp:nvSpPr>
      <dsp:spPr>
        <a:xfrm>
          <a:off x="1193749" y="2356783"/>
          <a:ext cx="6764580" cy="101005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Ако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умањ</a:t>
          </a:r>
          <a:r>
            <a:rPr lang="sr-Cyrl-BA" sz="2400" kern="1200" dirty="0">
              <a:latin typeface="Arial" panose="020B0604020202020204" pitchFamily="34" charset="0"/>
              <a:cs typeface="Arial" panose="020B0604020202020204" pitchFamily="34" charset="0"/>
            </a:rPr>
            <a:t>еник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смањимо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за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неки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број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разлика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ће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се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sr-Cyrl-BA" sz="2400" kern="1200" dirty="0">
              <a:latin typeface="Arial" panose="020B0604020202020204" pitchFamily="34" charset="0"/>
              <a:cs typeface="Arial" panose="020B0604020202020204" pitchFamily="34" charset="0"/>
            </a:rPr>
            <a:t>смањи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ти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за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тај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исти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број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1223332" y="2386366"/>
        <a:ext cx="5452007" cy="950884"/>
      </dsp:txXfrm>
    </dsp:sp>
    <dsp:sp modelId="{4C56738E-9706-48A0-A9AE-D741FFCEF822}">
      <dsp:nvSpPr>
        <dsp:cNvPr id="0" name=""/>
        <dsp:cNvSpPr/>
      </dsp:nvSpPr>
      <dsp:spPr>
        <a:xfrm>
          <a:off x="6108047" y="765954"/>
          <a:ext cx="656532" cy="65653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6255767" y="765954"/>
        <a:ext cx="361092" cy="494040"/>
      </dsp:txXfrm>
    </dsp:sp>
    <dsp:sp modelId="{AB7D72E8-0911-4D15-A43F-FAB826D48A6D}">
      <dsp:nvSpPr>
        <dsp:cNvPr id="0" name=""/>
        <dsp:cNvSpPr/>
      </dsp:nvSpPr>
      <dsp:spPr>
        <a:xfrm>
          <a:off x="6704922" y="1937612"/>
          <a:ext cx="656532" cy="65653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6852642" y="1937612"/>
        <a:ext cx="361092" cy="4940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E3F9C-5D7D-485E-9C2C-185F8A7E3033}">
      <dsp:nvSpPr>
        <dsp:cNvPr id="0" name=""/>
        <dsp:cNvSpPr/>
      </dsp:nvSpPr>
      <dsp:spPr>
        <a:xfrm>
          <a:off x="0" y="0"/>
          <a:ext cx="6765626" cy="1199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650-20=</a:t>
          </a:r>
          <a:r>
            <a:rPr lang="en-US" sz="3200" u="sng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630</a:t>
          </a:r>
        </a:p>
      </dsp:txBody>
      <dsp:txXfrm>
        <a:off x="35128" y="35128"/>
        <a:ext cx="5471434" cy="1129092"/>
      </dsp:txXfrm>
    </dsp:sp>
    <dsp:sp modelId="{EE890A16-1388-4770-BF4B-A004F1BAF50F}">
      <dsp:nvSpPr>
        <dsp:cNvPr id="0" name=""/>
        <dsp:cNvSpPr/>
      </dsp:nvSpPr>
      <dsp:spPr>
        <a:xfrm>
          <a:off x="596966" y="1399239"/>
          <a:ext cx="6765626" cy="1199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650-(20</a:t>
          </a:r>
          <a:r>
            <a:rPr lang="en-US" sz="3200" u="sng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+10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)=650-30=</a:t>
          </a:r>
          <a:r>
            <a:rPr lang="en-US" sz="3200" u="sng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620</a:t>
          </a:r>
        </a:p>
      </dsp:txBody>
      <dsp:txXfrm>
        <a:off x="632094" y="1434367"/>
        <a:ext cx="5318826" cy="1129092"/>
      </dsp:txXfrm>
    </dsp:sp>
    <dsp:sp modelId="{9DDE729E-6BAF-4652-8448-9A987FD1D8F7}">
      <dsp:nvSpPr>
        <dsp:cNvPr id="0" name=""/>
        <dsp:cNvSpPr/>
      </dsp:nvSpPr>
      <dsp:spPr>
        <a:xfrm>
          <a:off x="1193933" y="2798479"/>
          <a:ext cx="6765626" cy="1199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Ако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умањилац повећамо за неки број разлика ће се смањити за тај исти број.</a:t>
          </a:r>
        </a:p>
      </dsp:txBody>
      <dsp:txXfrm>
        <a:off x="1229061" y="2833607"/>
        <a:ext cx="5318826" cy="1129092"/>
      </dsp:txXfrm>
    </dsp:sp>
    <dsp:sp modelId="{49EDC853-4B33-4335-87B1-0E7183380CF6}">
      <dsp:nvSpPr>
        <dsp:cNvPr id="0" name=""/>
        <dsp:cNvSpPr/>
      </dsp:nvSpPr>
      <dsp:spPr>
        <a:xfrm>
          <a:off x="5986049" y="909505"/>
          <a:ext cx="779576" cy="77957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161454" y="909505"/>
        <a:ext cx="428766" cy="586631"/>
      </dsp:txXfrm>
    </dsp:sp>
    <dsp:sp modelId="{14BE2999-1C49-4018-A1A7-83CF2B5A9EB3}">
      <dsp:nvSpPr>
        <dsp:cNvPr id="0" name=""/>
        <dsp:cNvSpPr/>
      </dsp:nvSpPr>
      <dsp:spPr>
        <a:xfrm>
          <a:off x="6583016" y="2300750"/>
          <a:ext cx="779576" cy="77957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758421" y="2300750"/>
        <a:ext cx="428766" cy="5866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E3F9C-5D7D-485E-9C2C-185F8A7E3033}">
      <dsp:nvSpPr>
        <dsp:cNvPr id="0" name=""/>
        <dsp:cNvSpPr/>
      </dsp:nvSpPr>
      <dsp:spPr>
        <a:xfrm>
          <a:off x="1217" y="0"/>
          <a:ext cx="6765626" cy="1199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650-20=</a:t>
          </a:r>
          <a:r>
            <a:rPr lang="en-US" sz="3200" u="sng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630</a:t>
          </a:r>
        </a:p>
      </dsp:txBody>
      <dsp:txXfrm>
        <a:off x="36345" y="35128"/>
        <a:ext cx="5471434" cy="1129092"/>
      </dsp:txXfrm>
    </dsp:sp>
    <dsp:sp modelId="{EE890A16-1388-4770-BF4B-A004F1BAF50F}">
      <dsp:nvSpPr>
        <dsp:cNvPr id="0" name=""/>
        <dsp:cNvSpPr/>
      </dsp:nvSpPr>
      <dsp:spPr>
        <a:xfrm>
          <a:off x="596966" y="1399239"/>
          <a:ext cx="6765626" cy="1199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650-(20</a:t>
          </a:r>
          <a:r>
            <a:rPr lang="sr-Cyrl-BA" sz="3200" u="sng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3200" u="sng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10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)=650-</a:t>
          </a:r>
          <a:r>
            <a:rPr lang="sr-Cyrl-BA" sz="3200" kern="1200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0=</a:t>
          </a:r>
          <a:r>
            <a:rPr lang="en-US" sz="3200" u="sng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6</a:t>
          </a:r>
          <a:r>
            <a:rPr lang="sr-Cyrl-BA" sz="3200" u="sng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  <a:r>
            <a:rPr lang="en-US" sz="3200" u="sng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0</a:t>
          </a:r>
        </a:p>
      </dsp:txBody>
      <dsp:txXfrm>
        <a:off x="632094" y="1434367"/>
        <a:ext cx="5318826" cy="1129092"/>
      </dsp:txXfrm>
    </dsp:sp>
    <dsp:sp modelId="{9DDE729E-6BAF-4652-8448-9A987FD1D8F7}">
      <dsp:nvSpPr>
        <dsp:cNvPr id="0" name=""/>
        <dsp:cNvSpPr/>
      </dsp:nvSpPr>
      <dsp:spPr>
        <a:xfrm>
          <a:off x="1193933" y="2798479"/>
          <a:ext cx="6765626" cy="1199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Ако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умањилац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sr-Cyrl-BA" sz="2400" kern="1200" dirty="0">
              <a:latin typeface="Arial" panose="020B0604020202020204" pitchFamily="34" charset="0"/>
              <a:cs typeface="Arial" panose="020B0604020202020204" pitchFamily="34" charset="0"/>
            </a:rPr>
            <a:t>смањи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мо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за неки број разлика ће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се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sr-Cyrl-BA" sz="2400" kern="1200" dirty="0">
              <a:latin typeface="Arial" panose="020B0604020202020204" pitchFamily="34" charset="0"/>
              <a:cs typeface="Arial" panose="020B0604020202020204" pitchFamily="34" charset="0"/>
            </a:rPr>
            <a:t>повећати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за тај исти број.</a:t>
          </a:r>
        </a:p>
      </dsp:txBody>
      <dsp:txXfrm>
        <a:off x="1229061" y="2833607"/>
        <a:ext cx="5318826" cy="1129092"/>
      </dsp:txXfrm>
    </dsp:sp>
    <dsp:sp modelId="{49EDC853-4B33-4335-87B1-0E7183380CF6}">
      <dsp:nvSpPr>
        <dsp:cNvPr id="0" name=""/>
        <dsp:cNvSpPr/>
      </dsp:nvSpPr>
      <dsp:spPr>
        <a:xfrm>
          <a:off x="5986049" y="909505"/>
          <a:ext cx="779576" cy="77957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161454" y="909505"/>
        <a:ext cx="428766" cy="586631"/>
      </dsp:txXfrm>
    </dsp:sp>
    <dsp:sp modelId="{14BE2999-1C49-4018-A1A7-83CF2B5A9EB3}">
      <dsp:nvSpPr>
        <dsp:cNvPr id="0" name=""/>
        <dsp:cNvSpPr/>
      </dsp:nvSpPr>
      <dsp:spPr>
        <a:xfrm>
          <a:off x="6583016" y="2300750"/>
          <a:ext cx="779576" cy="77957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758421" y="2300750"/>
        <a:ext cx="428766" cy="586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997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8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60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74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73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731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8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583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974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981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436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47103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22F7F-65F4-4B16-84FE-B96542088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568" y="480292"/>
            <a:ext cx="7676467" cy="1564218"/>
          </a:xfrm>
        </p:spPr>
        <p:txBody>
          <a:bodyPr>
            <a:normAutofit/>
          </a:bodyPr>
          <a:lstStyle/>
          <a:p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8139F2E-A313-4062-B9F8-7B642F503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0666" y="3230792"/>
            <a:ext cx="5686282" cy="3300057"/>
          </a:xfrm>
        </p:spPr>
      </p:pic>
    </p:spTree>
    <p:extLst>
      <p:ext uri="{BB962C8B-B14F-4D97-AF65-F5344CB8AC3E}">
        <p14:creationId xmlns:p14="http://schemas.microsoft.com/office/powerpoint/2010/main" val="1179777288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8">
            <a:extLst>
              <a:ext uri="{FF2B5EF4-FFF2-40B4-BE49-F238E27FC236}">
                <a16:creationId xmlns:a16="http://schemas.microsoft.com/office/drawing/2014/main" id="{CC3320C8-0DF2-47E2-AE32-8C570D54B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30">
            <a:extLst>
              <a:ext uri="{FF2B5EF4-FFF2-40B4-BE49-F238E27FC236}">
                <a16:creationId xmlns:a16="http://schemas.microsoft.com/office/drawing/2014/main" id="{9937E2AB-626F-4D5D-8344-EE2C08191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8" name="Picture 32">
            <a:extLst>
              <a:ext uri="{FF2B5EF4-FFF2-40B4-BE49-F238E27FC236}">
                <a16:creationId xmlns:a16="http://schemas.microsoft.com/office/drawing/2014/main" id="{31374C91-3FF2-48F7-A02C-36E1E075F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0" name="Rectangle 34">
            <a:extLst>
              <a:ext uri="{FF2B5EF4-FFF2-40B4-BE49-F238E27FC236}">
                <a16:creationId xmlns:a16="http://schemas.microsoft.com/office/drawing/2014/main" id="{AC084A8C-D0A6-4A75-AED9-C13FD20A6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6">
            <a:extLst>
              <a:ext uri="{FF2B5EF4-FFF2-40B4-BE49-F238E27FC236}">
                <a16:creationId xmlns:a16="http://schemas.microsoft.com/office/drawing/2014/main" id="{6B537086-027A-4360-81BC-8BA916D2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8">
            <a:extLst>
              <a:ext uri="{FF2B5EF4-FFF2-40B4-BE49-F238E27FC236}">
                <a16:creationId xmlns:a16="http://schemas.microsoft.com/office/drawing/2014/main" id="{EFAAFA00-A1E1-4789-A035-9CBB7B030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AE0EA-C9DD-4188-8C3D-66F1E9A2F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085" y="778049"/>
            <a:ext cx="10216994" cy="38586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Поновимо! </a:t>
            </a:r>
          </a:p>
          <a:p>
            <a:pPr marL="0" indent="0">
              <a:buNone/>
            </a:pP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ада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умањеник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повећамо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разлика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такође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повећа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када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умањеник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с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ањимо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и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разлика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смањи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Latn-BA" sz="2400" dirty="0"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400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400" u="sng" dirty="0"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</a:p>
          <a:p>
            <a:pPr marL="0" indent="0">
              <a:buNone/>
            </a:pPr>
            <a:r>
              <a:rPr lang="sr-Latn-BA" sz="2400" dirty="0">
                <a:latin typeface="Arial" panose="020B0604020202020204" pitchFamily="34" charset="0"/>
                <a:cs typeface="Arial" panose="020B0604020202020204" pitchFamily="34" charset="0"/>
              </a:rPr>
              <a:t>(300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400" u="sng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sr-Cyrl-BA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400" u="sng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sr-Latn-BA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400" dirty="0">
                <a:latin typeface="Arial" panose="020B0604020202020204" pitchFamily="34" charset="0"/>
                <a:cs typeface="Arial" panose="020B0604020202020204" pitchFamily="34" charset="0"/>
              </a:rPr>
              <a:t>100 = 350 - 100 = </a:t>
            </a:r>
            <a:r>
              <a:rPr lang="sr-Latn-BA" sz="2400" u="sng" dirty="0"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  <a:p>
            <a:pPr marL="0" indent="0">
              <a:buNone/>
            </a:pPr>
            <a:r>
              <a:rPr lang="sr-Latn-BA" sz="2400" dirty="0">
                <a:latin typeface="Arial" panose="020B0604020202020204" pitchFamily="34" charset="0"/>
                <a:cs typeface="Arial" panose="020B0604020202020204" pitchFamily="34" charset="0"/>
              </a:rPr>
              <a:t>(300 </a:t>
            </a:r>
            <a:r>
              <a:rPr lang="sr-Latn-BA" sz="2400" u="sng" dirty="0">
                <a:latin typeface="Arial" panose="020B0604020202020204" pitchFamily="34" charset="0"/>
                <a:cs typeface="Arial" panose="020B0604020202020204" pitchFamily="34" charset="0"/>
              </a:rPr>
              <a:t>- 50</a:t>
            </a:r>
            <a:r>
              <a:rPr lang="sr-Latn-BA" sz="2400" dirty="0">
                <a:latin typeface="Arial" panose="020B0604020202020204" pitchFamily="34" charset="0"/>
                <a:cs typeface="Arial" panose="020B0604020202020204" pitchFamily="34" charset="0"/>
              </a:rPr>
              <a:t>) –100 = 250 – 100 = </a:t>
            </a:r>
            <a:r>
              <a:rPr lang="sr-Latn-BA" sz="2400" u="sng" dirty="0"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40">
            <a:extLst>
              <a:ext uri="{FF2B5EF4-FFF2-40B4-BE49-F238E27FC236}">
                <a16:creationId xmlns:a16="http://schemas.microsoft.com/office/drawing/2014/main" id="{FC0230C3-CF46-441A-85D2-5E6F8B3A1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6EA3562-5A10-40C4-8CBE-52FE830C98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0164" y="3808507"/>
            <a:ext cx="3870419" cy="245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572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EF4BB-AC26-4E6E-92D5-82F89BB41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en-US" sz="4200" dirty="0">
                <a:cs typeface="Arial"/>
              </a:rPr>
              <a:t>ПРИМЈЕРИ:</a:t>
            </a:r>
            <a:endParaRPr lang="en-US" sz="4200" dirty="0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BB3576BB-2238-480F-8AEC-7CA3ED7483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7976687"/>
              </p:ext>
            </p:extLst>
          </p:nvPr>
        </p:nvGraphicFramePr>
        <p:xfrm>
          <a:off x="2611808" y="2367883"/>
          <a:ext cx="7958330" cy="3366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Picture 20">
            <a:extLst>
              <a:ext uri="{FF2B5EF4-FFF2-40B4-BE49-F238E27FC236}">
                <a16:creationId xmlns:a16="http://schemas.microsoft.com/office/drawing/2014/main" id="{C5951220-3F2E-482A-A919-00093EC12B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553" y="4883410"/>
            <a:ext cx="27146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56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EF4BB-AC26-4E6E-92D5-82F89BB41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ПРИМЈЕРИ: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BB3576BB-2238-480F-8AEC-7CA3ED7483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4994981"/>
              </p:ext>
            </p:extLst>
          </p:nvPr>
        </p:nvGraphicFramePr>
        <p:xfrm>
          <a:off x="2611808" y="2367883"/>
          <a:ext cx="7958330" cy="3366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" name="Picture 20">
            <a:extLst>
              <a:ext uri="{FF2B5EF4-FFF2-40B4-BE49-F238E27FC236}">
                <a16:creationId xmlns:a16="http://schemas.microsoft.com/office/drawing/2014/main" id="{C5951220-3F2E-482A-A919-00093EC12B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553" y="4883410"/>
            <a:ext cx="27146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996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2282700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52FD7-76EF-4EBF-8807-5A08A9C8E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6708" y="637900"/>
            <a:ext cx="8381850" cy="4256748"/>
          </a:xfrm>
        </p:spPr>
        <p:txBody>
          <a:bodyPr>
            <a:normAutofit/>
          </a:bodyPr>
          <a:lstStyle/>
          <a:p>
            <a:pPr algn="l"/>
            <a:r>
              <a:rPr lang="tr-TR" sz="56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Зависност разлике од промјене умањиоца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85CBA173-4CAB-48BC-B2A9-C350F911EE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4699" y="3858249"/>
            <a:ext cx="6064154" cy="203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6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D7AC3F90-A588-42FF-B41D-062A8D91B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67F5611-5230-4249-948C-9599F8622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15AB904-4FB7-4A0D-B43E-03ACF05E1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" y="0"/>
            <a:ext cx="12189867" cy="68580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E1AADF25-43E9-4DE0-AD82-4F6052319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BC2D515-EF3C-4E4E-8BC1-192B21E9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28DF289-3FA7-47B8-A823-7F7292C92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6EF4BB-AC26-4E6E-92D5-82F89BB41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ПРИМЈЕРИ: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EA9B471-D6E2-406D-878F-E931B0D7E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2586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BB3576BB-2238-480F-8AEC-7CA3ED7483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51917"/>
              </p:ext>
            </p:extLst>
          </p:nvPr>
        </p:nvGraphicFramePr>
        <p:xfrm>
          <a:off x="2610579" y="2052116"/>
          <a:ext cx="7959560" cy="3997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9" name="Picture 19">
            <a:extLst>
              <a:ext uri="{FF2B5EF4-FFF2-40B4-BE49-F238E27FC236}">
                <a16:creationId xmlns:a16="http://schemas.microsoft.com/office/drawing/2014/main" id="{E22F4BE8-2946-4824-B090-F1437EA412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945" y="4748781"/>
            <a:ext cx="26860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960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EF4BB-AC26-4E6E-92D5-82F89BB41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sr-Cyrl-BA" sz="42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ИМЈЕРИ: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BB3576BB-2238-480F-8AEC-7CA3ED7483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309022"/>
              </p:ext>
            </p:extLst>
          </p:nvPr>
        </p:nvGraphicFramePr>
        <p:xfrm>
          <a:off x="2610579" y="2052116"/>
          <a:ext cx="7959560" cy="3997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Picture 19">
            <a:extLst>
              <a:ext uri="{FF2B5EF4-FFF2-40B4-BE49-F238E27FC236}">
                <a16:creationId xmlns:a16="http://schemas.microsoft.com/office/drawing/2014/main" id="{E22F4BE8-2946-4824-B090-F1437EA412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945" y="4748781"/>
            <a:ext cx="26860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088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601900C-265D-4146-A578-477541E3D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41F8C064-2DC5-4758-B49C-76BFF6405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16BAF6-F5BA-4538-B8DE-9BF824F50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691" y="104638"/>
            <a:ext cx="8381238" cy="1077229"/>
          </a:xfrm>
        </p:spPr>
        <p:txBody>
          <a:bodyPr>
            <a:normAutofit/>
          </a:bodyPr>
          <a:lstStyle/>
          <a:p>
            <a:pPr algn="l"/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ЗАДАЦИ: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E7006-6C0D-4B79-9E24-ECAC42C2E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6560" y="1181867"/>
            <a:ext cx="9242174" cy="399782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колико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ће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промјенити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разлика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ако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умањилац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смањи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152?                 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Разлика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___________________.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повећа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86?                   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Разлика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___________________.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смањи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350?                 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Разлика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___________________.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повећа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400?                 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Разлика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___________________.</a:t>
            </a:r>
          </a:p>
        </p:txBody>
      </p:sp>
      <p:pic>
        <p:nvPicPr>
          <p:cNvPr id="28" name="Picture 29">
            <a:extLst>
              <a:ext uri="{FF2B5EF4-FFF2-40B4-BE49-F238E27FC236}">
                <a16:creationId xmlns:a16="http://schemas.microsoft.com/office/drawing/2014/main" id="{BB00160F-E43A-4294-8833-83AAD4E402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4473" y="4985755"/>
            <a:ext cx="2533650" cy="18667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C4D706-71F0-4C89-A8CE-A120A118D8F7}"/>
              </a:ext>
            </a:extLst>
          </p:cNvPr>
          <p:cNvSpPr txBox="1"/>
          <p:nvPr/>
        </p:nvSpPr>
        <p:spPr>
          <a:xfrm>
            <a:off x="7689328" y="1838829"/>
            <a:ext cx="323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/>
              <a:t>повећа за 152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507A54-7C50-4BC1-9906-9A98B82BC1F2}"/>
              </a:ext>
            </a:extLst>
          </p:cNvPr>
          <p:cNvSpPr txBox="1"/>
          <p:nvPr/>
        </p:nvSpPr>
        <p:spPr>
          <a:xfrm>
            <a:off x="7698564" y="2477594"/>
            <a:ext cx="323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/>
              <a:t>смањи за 86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3D46AD-3E37-4088-A818-2750205FB3BD}"/>
              </a:ext>
            </a:extLst>
          </p:cNvPr>
          <p:cNvSpPr txBox="1"/>
          <p:nvPr/>
        </p:nvSpPr>
        <p:spPr>
          <a:xfrm>
            <a:off x="7689328" y="3123454"/>
            <a:ext cx="323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/>
              <a:t>повећа за 350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CADB91-C350-481F-84B6-ED87F1098D2F}"/>
              </a:ext>
            </a:extLst>
          </p:cNvPr>
          <p:cNvSpPr txBox="1"/>
          <p:nvPr/>
        </p:nvSpPr>
        <p:spPr>
          <a:xfrm>
            <a:off x="7693946" y="3763197"/>
            <a:ext cx="323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/>
              <a:t>смањи за 400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13734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FD77-2510-45E1-B9D1-78574041D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753488"/>
            <a:ext cx="2957719" cy="1131798"/>
          </a:xfrm>
        </p:spPr>
        <p:txBody>
          <a:bodyPr>
            <a:no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ЗАДАЋА: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F9E533-B261-4A42-8A1D-11E56773A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316" y="1710922"/>
            <a:ext cx="8353823" cy="113179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Уради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ти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задатке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уџбеника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страни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2752D6D3-BCF4-46DC-AD27-F9EB8C123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564" y="3432867"/>
            <a:ext cx="274320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642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9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  <p:bldP spid="6" grpI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61</TotalTime>
  <Words>253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MS Shell Dlg 2</vt:lpstr>
      <vt:lpstr>Wingdings</vt:lpstr>
      <vt:lpstr>Wingdings 3</vt:lpstr>
      <vt:lpstr>Madison</vt:lpstr>
      <vt:lpstr>МАТЕМАТИКА</vt:lpstr>
      <vt:lpstr>PowerPoint Presentation</vt:lpstr>
      <vt:lpstr>ПРИМЈЕРИ:</vt:lpstr>
      <vt:lpstr>ПРИМЈЕРИ:</vt:lpstr>
      <vt:lpstr>Зависност разлике од промјене умањиоца</vt:lpstr>
      <vt:lpstr>ПРИМЈЕРИ:</vt:lpstr>
      <vt:lpstr>ПРИМЈЕРИ:</vt:lpstr>
      <vt:lpstr>ЗАДАЦИ:</vt:lpstr>
      <vt:lpstr>ЗАДАЋА: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Alen</dc:creator>
  <cp:lastModifiedBy>Biljana Dobrilovic</cp:lastModifiedBy>
  <cp:revision>294</cp:revision>
  <dcterms:created xsi:type="dcterms:W3CDTF">2020-11-10T15:45:23Z</dcterms:created>
  <dcterms:modified xsi:type="dcterms:W3CDTF">2020-11-20T19:32:07Z</dcterms:modified>
</cp:coreProperties>
</file>