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3" r:id="rId2"/>
    <p:sldId id="260" r:id="rId3"/>
    <p:sldId id="261" r:id="rId4"/>
    <p:sldId id="262" r:id="rId5"/>
    <p:sldId id="263" r:id="rId6"/>
    <p:sldId id="264" r:id="rId7"/>
    <p:sldId id="265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 autoAdjust="0"/>
    <p:restoredTop sz="94576" autoAdjust="0"/>
  </p:normalViewPr>
  <p:slideViewPr>
    <p:cSldViewPr>
      <p:cViewPr>
        <p:scale>
          <a:sx n="75" d="100"/>
          <a:sy n="75" d="100"/>
        </p:scale>
        <p:origin x="-1014" y="-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0FE73-89D1-4866-8090-D35ACFA20E03}" type="datetimeFigureOut">
              <a:rPr lang="en-US" smtClean="0"/>
              <a:pPr/>
              <a:t>11/27/2020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04BB6-DD30-4E8C-9878-EB97C57654F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0FE73-89D1-4866-8090-D35ACFA20E03}" type="datetimeFigureOut">
              <a:rPr lang="en-US" smtClean="0"/>
              <a:pPr/>
              <a:t>11/27/2020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04BB6-DD30-4E8C-9878-EB97C57654F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0FE73-89D1-4866-8090-D35ACFA20E03}" type="datetimeFigureOut">
              <a:rPr lang="en-US" smtClean="0"/>
              <a:pPr/>
              <a:t>11/27/2020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04BB6-DD30-4E8C-9878-EB97C57654F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0FE73-89D1-4866-8090-D35ACFA20E03}" type="datetimeFigureOut">
              <a:rPr lang="en-US" smtClean="0"/>
              <a:pPr/>
              <a:t>11/27/2020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04BB6-DD30-4E8C-9878-EB97C57654F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0FE73-89D1-4866-8090-D35ACFA20E03}" type="datetimeFigureOut">
              <a:rPr lang="en-US" smtClean="0"/>
              <a:pPr/>
              <a:t>11/27/2020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04BB6-DD30-4E8C-9878-EB97C57654F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0FE73-89D1-4866-8090-D35ACFA20E03}" type="datetimeFigureOut">
              <a:rPr lang="en-US" smtClean="0"/>
              <a:pPr/>
              <a:t>11/27/2020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04BB6-DD30-4E8C-9878-EB97C57654F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0FE73-89D1-4866-8090-D35ACFA20E03}" type="datetimeFigureOut">
              <a:rPr lang="en-US" smtClean="0"/>
              <a:pPr/>
              <a:t>11/27/2020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04BB6-DD30-4E8C-9878-EB97C57654F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0FE73-89D1-4866-8090-D35ACFA20E03}" type="datetimeFigureOut">
              <a:rPr lang="en-US" smtClean="0"/>
              <a:pPr/>
              <a:t>11/27/2020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04BB6-DD30-4E8C-9878-EB97C57654F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0FE73-89D1-4866-8090-D35ACFA20E03}" type="datetimeFigureOut">
              <a:rPr lang="en-US" smtClean="0"/>
              <a:pPr/>
              <a:t>11/27/2020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04BB6-DD30-4E8C-9878-EB97C57654F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0FE73-89D1-4866-8090-D35ACFA20E03}" type="datetimeFigureOut">
              <a:rPr lang="en-US" smtClean="0"/>
              <a:pPr/>
              <a:t>11/27/2020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04BB6-DD30-4E8C-9878-EB97C57654F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0FE73-89D1-4866-8090-D35ACFA20E03}" type="datetimeFigureOut">
              <a:rPr lang="en-US" smtClean="0"/>
              <a:pPr/>
              <a:t>11/27/2020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1504BB6-DD30-4E8C-9878-EB97C57654F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850FE73-89D1-4866-8090-D35ACFA20E03}" type="datetimeFigureOut">
              <a:rPr lang="en-US" smtClean="0"/>
              <a:pPr/>
              <a:t>11/27/2020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1504BB6-DD30-4E8C-9878-EB97C57654F0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0"/>
            <a:ext cx="8305800" cy="3581400"/>
          </a:xfrm>
        </p:spPr>
        <p:txBody>
          <a:bodyPr/>
          <a:lstStyle/>
          <a:p>
            <a:r>
              <a:rPr lang="en-US" dirty="0" smtClean="0"/>
              <a:t>    FUTURE SIMPLE TENSE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36271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pic>
        <p:nvPicPr>
          <p:cNvPr id="4" name="Content Placeholder 3" descr="https://en.islcollective.com/preview/202004/f/future-simple-willfuture-grammar-guides_124261_6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33400" y="1295401"/>
            <a:ext cx="79248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2286000" y="4267200"/>
            <a:ext cx="5562600" cy="1371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38200" y="5638800"/>
            <a:ext cx="73152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 </a:t>
            </a:r>
            <a:r>
              <a:rPr lang="en-US" dirty="0" smtClean="0"/>
              <a:t>                            -    She will stay with her sister at home.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438400" y="5029200"/>
            <a:ext cx="518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</a:t>
            </a:r>
            <a:r>
              <a:rPr lang="en-US" dirty="0" smtClean="0"/>
              <a:t>-    My mother will not go to work tomorrow.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28651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pic>
        <p:nvPicPr>
          <p:cNvPr id="4" name="Content Placeholder 3" descr="https://en.islcollective.com/preview/202004/f/future-simple-willfuture-grammar-guides_124261_7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" y="1066801"/>
            <a:ext cx="8229600" cy="5029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2819400" y="3962400"/>
            <a:ext cx="5257800" cy="990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971800" y="4114800"/>
            <a:ext cx="510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-  They will not go alone to that place.</a:t>
            </a:r>
          </a:p>
          <a:p>
            <a:r>
              <a:rPr lang="en-US" dirty="0" smtClean="0"/>
              <a:t>-  He will not join us this evening.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28651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pic>
        <p:nvPicPr>
          <p:cNvPr id="4" name="Content Placeholder 3" descr="https://en.islcollective.com/preview/202004/f/future-simple-willfuture-grammar-guides_124261_8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" y="1143001"/>
            <a:ext cx="8229600" cy="51816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1752600" y="3886200"/>
            <a:ext cx="6019800" cy="1752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066800" y="4572000"/>
            <a:ext cx="7086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 </a:t>
            </a:r>
            <a:r>
              <a:rPr lang="en-US" sz="2000" dirty="0" smtClean="0">
                <a:solidFill>
                  <a:srgbClr val="C00000"/>
                </a:solidFill>
              </a:rPr>
              <a:t>Will 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you</a:t>
            </a:r>
            <a:r>
              <a:rPr lang="en-US" sz="2000" dirty="0" smtClean="0">
                <a:solidFill>
                  <a:srgbClr val="C00000"/>
                </a:solidFill>
              </a:rPr>
              <a:t> go </a:t>
            </a:r>
            <a:r>
              <a:rPr lang="en-US" sz="2000" dirty="0" smtClean="0">
                <a:solidFill>
                  <a:srgbClr val="00B050"/>
                </a:solidFill>
              </a:rPr>
              <a:t>to the supermarket with me?</a:t>
            </a:r>
          </a:p>
          <a:p>
            <a:endParaRPr lang="en-US" sz="2000" dirty="0" smtClean="0">
              <a:solidFill>
                <a:srgbClr val="00B050"/>
              </a:solidFill>
            </a:endParaRPr>
          </a:p>
          <a:p>
            <a:r>
              <a:rPr lang="en-US" sz="2000" dirty="0" smtClean="0">
                <a:solidFill>
                  <a:srgbClr val="00B050"/>
                </a:solidFill>
              </a:rPr>
              <a:t>-  </a:t>
            </a:r>
            <a:r>
              <a:rPr lang="en-US" sz="2000" dirty="0" smtClean="0">
                <a:solidFill>
                  <a:srgbClr val="7030A0"/>
                </a:solidFill>
              </a:rPr>
              <a:t>When</a:t>
            </a:r>
            <a:r>
              <a:rPr lang="en-US" sz="2000" dirty="0" smtClean="0">
                <a:solidFill>
                  <a:srgbClr val="C00000"/>
                </a:solidFill>
              </a:rPr>
              <a:t> will 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you</a:t>
            </a:r>
            <a:r>
              <a:rPr lang="en-US" sz="2000" dirty="0" smtClean="0">
                <a:solidFill>
                  <a:srgbClr val="C00000"/>
                </a:solidFill>
              </a:rPr>
              <a:t> know </a:t>
            </a:r>
            <a:r>
              <a:rPr lang="en-US" sz="2000" dirty="0" smtClean="0">
                <a:solidFill>
                  <a:srgbClr val="00B050"/>
                </a:solidFill>
              </a:rPr>
              <a:t>the results of the test?</a:t>
            </a:r>
            <a:endParaRPr lang="en-US" sz="20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1511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828800"/>
            <a:ext cx="8229600" cy="46482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STUDENT’S BOOK, PAGE 33</a:t>
            </a:r>
          </a:p>
          <a:p>
            <a:pPr marL="514350" indent="-514350">
              <a:buNone/>
            </a:pPr>
            <a:r>
              <a:rPr lang="en-US" dirty="0" smtClean="0"/>
              <a:t>1</a:t>
            </a:r>
            <a:r>
              <a:rPr lang="en-US" sz="1800" dirty="0" smtClean="0"/>
              <a:t>. Look at the examples. Then fill in the blanks:</a:t>
            </a:r>
          </a:p>
          <a:p>
            <a:pPr marL="514350" indent="-514350">
              <a:buClr>
                <a:schemeClr val="tx1">
                  <a:lumMod val="95000"/>
                  <a:lumOff val="5000"/>
                </a:schemeClr>
              </a:buClr>
              <a:buFont typeface="+mj-lt"/>
              <a:buAutoNum type="arabicPeriod"/>
            </a:pPr>
            <a:r>
              <a:rPr lang="en-US" sz="1800" dirty="0" smtClean="0"/>
              <a:t> People__________ (use) their cars more in the future.</a:t>
            </a:r>
          </a:p>
          <a:p>
            <a:pPr marL="514350" indent="-514350">
              <a:buClr>
                <a:schemeClr val="tx1">
                  <a:lumMod val="95000"/>
                  <a:lumOff val="5000"/>
                </a:schemeClr>
              </a:buClr>
              <a:buFont typeface="+mj-lt"/>
              <a:buAutoNum type="arabicPeriod"/>
            </a:pPr>
            <a:r>
              <a:rPr lang="en-US" sz="1800" dirty="0" smtClean="0"/>
              <a:t>What ______ __________(happen) with sea animals?</a:t>
            </a:r>
          </a:p>
          <a:p>
            <a:pPr marL="514350" indent="-514350">
              <a:buClr>
                <a:schemeClr val="tx1">
                  <a:lumMod val="95000"/>
                  <a:lumOff val="5000"/>
                </a:schemeClr>
              </a:buClr>
              <a:buFont typeface="+mj-lt"/>
              <a:buAutoNum type="arabicPeriod"/>
            </a:pPr>
            <a:r>
              <a:rPr lang="en-US" sz="1800" dirty="0" smtClean="0"/>
              <a:t> People _____________ (not be) more careful.</a:t>
            </a:r>
          </a:p>
          <a:p>
            <a:pPr marL="514350" indent="-514350">
              <a:buClr>
                <a:schemeClr val="tx1">
                  <a:lumMod val="95000"/>
                  <a:lumOff val="5000"/>
                </a:schemeClr>
              </a:buClr>
              <a:buFont typeface="+mj-lt"/>
              <a:buAutoNum type="arabicPeriod"/>
            </a:pPr>
            <a:r>
              <a:rPr lang="en-US" sz="1800" dirty="0" smtClean="0"/>
              <a:t>_______ she _________ (write) to the magazine about the water pollution?</a:t>
            </a:r>
          </a:p>
          <a:p>
            <a:pPr marL="514350" indent="-514350">
              <a:buClr>
                <a:schemeClr val="tx1">
                  <a:lumMod val="95000"/>
                  <a:lumOff val="5000"/>
                </a:schemeClr>
              </a:buClr>
              <a:buFont typeface="+mj-lt"/>
              <a:buAutoNum type="arabicPeriod"/>
            </a:pPr>
            <a:r>
              <a:rPr lang="en-US" sz="1800" dirty="0" smtClean="0"/>
              <a:t>I think we ____________ ( earn) more money.</a:t>
            </a:r>
          </a:p>
          <a:p>
            <a:pPr marL="514350" indent="-514350">
              <a:buClr>
                <a:schemeClr val="tx1">
                  <a:lumMod val="95000"/>
                  <a:lumOff val="5000"/>
                </a:schemeClr>
              </a:buClr>
              <a:buNone/>
            </a:pPr>
            <a:endParaRPr lang="en-US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1511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0292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STUDENT’S BOOK, PAGE 33, exercise 1 (grammar)</a:t>
            </a:r>
          </a:p>
          <a:p>
            <a:pPr marL="514350" indent="-514350">
              <a:buNone/>
            </a:pPr>
            <a:r>
              <a:rPr lang="en-US" dirty="0" smtClean="0"/>
              <a:t>1</a:t>
            </a:r>
            <a:r>
              <a:rPr lang="en-US" sz="1800" dirty="0" smtClean="0"/>
              <a:t>. Look at the examples. Then fill in the blanks:</a:t>
            </a:r>
          </a:p>
          <a:p>
            <a:pPr marL="514350" indent="-514350">
              <a:buClr>
                <a:schemeClr val="tx1">
                  <a:lumMod val="95000"/>
                  <a:lumOff val="5000"/>
                </a:schemeClr>
              </a:buClr>
              <a:buFont typeface="+mj-lt"/>
              <a:buAutoNum type="arabicPeriod"/>
            </a:pPr>
            <a:r>
              <a:rPr lang="en-US" sz="1800" dirty="0" smtClean="0"/>
              <a:t> People </a:t>
            </a:r>
            <a:r>
              <a:rPr lang="en-US" sz="1800" dirty="0" smtClean="0">
                <a:solidFill>
                  <a:srgbClr val="C00000"/>
                </a:solidFill>
              </a:rPr>
              <a:t>will use</a:t>
            </a:r>
            <a:r>
              <a:rPr lang="en-US" sz="1800" dirty="0" smtClean="0"/>
              <a:t> (use) their cars more in the future.</a:t>
            </a:r>
          </a:p>
          <a:p>
            <a:pPr marL="514350" indent="-514350">
              <a:buClr>
                <a:schemeClr val="tx1">
                  <a:lumMod val="95000"/>
                  <a:lumOff val="5000"/>
                </a:schemeClr>
              </a:buClr>
              <a:buFont typeface="+mj-lt"/>
              <a:buAutoNum type="arabicPeriod"/>
            </a:pPr>
            <a:r>
              <a:rPr lang="en-US" sz="1800" dirty="0" smtClean="0"/>
              <a:t>What </a:t>
            </a:r>
            <a:r>
              <a:rPr lang="en-US" sz="1800" dirty="0" smtClean="0">
                <a:solidFill>
                  <a:srgbClr val="C00000"/>
                </a:solidFill>
              </a:rPr>
              <a:t>will happen</a:t>
            </a:r>
            <a:r>
              <a:rPr lang="en-US" sz="1800" dirty="0" smtClean="0"/>
              <a:t>(happen) with sea animals?</a:t>
            </a:r>
          </a:p>
          <a:p>
            <a:pPr marL="514350" indent="-514350">
              <a:buClr>
                <a:schemeClr val="tx1">
                  <a:lumMod val="95000"/>
                  <a:lumOff val="5000"/>
                </a:schemeClr>
              </a:buClr>
              <a:buFont typeface="+mj-lt"/>
              <a:buAutoNum type="arabicPeriod"/>
            </a:pPr>
            <a:r>
              <a:rPr lang="en-US" sz="1800" dirty="0" smtClean="0"/>
              <a:t> People  </a:t>
            </a:r>
            <a:r>
              <a:rPr lang="en-US" sz="1800" dirty="0" smtClean="0">
                <a:solidFill>
                  <a:srgbClr val="C00000"/>
                </a:solidFill>
              </a:rPr>
              <a:t>will not be</a:t>
            </a:r>
            <a:r>
              <a:rPr lang="en-US" sz="1800" dirty="0" smtClean="0"/>
              <a:t> (not be) more careful.</a:t>
            </a:r>
          </a:p>
          <a:p>
            <a:pPr marL="514350" indent="-514350">
              <a:buClr>
                <a:schemeClr val="tx1">
                  <a:lumMod val="95000"/>
                  <a:lumOff val="5000"/>
                </a:schemeClr>
              </a:buClr>
              <a:buFont typeface="+mj-lt"/>
              <a:buAutoNum type="arabicPeriod"/>
            </a:pPr>
            <a:r>
              <a:rPr lang="en-US" sz="1800" dirty="0" smtClean="0">
                <a:solidFill>
                  <a:srgbClr val="C00000"/>
                </a:solidFill>
              </a:rPr>
              <a:t>Will </a:t>
            </a:r>
            <a:r>
              <a:rPr lang="en-US" sz="1800" dirty="0" smtClean="0"/>
              <a:t>she </a:t>
            </a:r>
            <a:r>
              <a:rPr lang="en-US" sz="1800" dirty="0" smtClean="0">
                <a:solidFill>
                  <a:srgbClr val="C00000"/>
                </a:solidFill>
              </a:rPr>
              <a:t>write</a:t>
            </a:r>
            <a:r>
              <a:rPr lang="en-US" sz="1800" dirty="0" smtClean="0"/>
              <a:t> (write) to the magazine about the water pollution?</a:t>
            </a:r>
          </a:p>
          <a:p>
            <a:pPr marL="514350" indent="-514350">
              <a:buClr>
                <a:schemeClr val="tx1">
                  <a:lumMod val="95000"/>
                  <a:lumOff val="5000"/>
                </a:schemeClr>
              </a:buClr>
              <a:buFont typeface="+mj-lt"/>
              <a:buAutoNum type="arabicPeriod"/>
            </a:pPr>
            <a:r>
              <a:rPr lang="en-US" sz="1800" dirty="0" smtClean="0"/>
              <a:t>I think we </a:t>
            </a:r>
            <a:r>
              <a:rPr lang="en-US" sz="1800" dirty="0" smtClean="0">
                <a:solidFill>
                  <a:srgbClr val="C00000"/>
                </a:solidFill>
              </a:rPr>
              <a:t>will earn</a:t>
            </a:r>
            <a:r>
              <a:rPr lang="en-US" sz="1800" dirty="0" smtClean="0"/>
              <a:t>( earn) more money.</a:t>
            </a:r>
          </a:p>
          <a:p>
            <a:pPr marL="514350" indent="-514350">
              <a:buClr>
                <a:schemeClr val="tx1">
                  <a:lumMod val="95000"/>
                  <a:lumOff val="5000"/>
                </a:schemeClr>
              </a:buClr>
              <a:buFont typeface="+mj-lt"/>
              <a:buAutoNum type="arabicPeriod"/>
            </a:pPr>
            <a:endParaRPr lang="en-US" sz="1800" dirty="0" smtClean="0"/>
          </a:p>
          <a:p>
            <a:pPr marL="514350" indent="-514350">
              <a:buClr>
                <a:schemeClr val="tx1">
                  <a:lumMod val="95000"/>
                  <a:lumOff val="5000"/>
                </a:schemeClr>
              </a:buClr>
              <a:buNone/>
            </a:pPr>
            <a:endParaRPr lang="en-US" sz="1800" dirty="0" smtClean="0"/>
          </a:p>
          <a:p>
            <a:pPr marL="514350" indent="-514350">
              <a:buClr>
                <a:schemeClr val="tx1">
                  <a:lumMod val="95000"/>
                  <a:lumOff val="5000"/>
                </a:schemeClr>
              </a:buClr>
              <a:buNone/>
            </a:pPr>
            <a:endParaRPr lang="en-US" sz="1800" dirty="0" smtClean="0"/>
          </a:p>
          <a:p>
            <a:pPr marL="514350" indent="-514350">
              <a:buClr>
                <a:schemeClr val="tx1">
                  <a:lumMod val="95000"/>
                  <a:lumOff val="5000"/>
                </a:schemeClr>
              </a:buClr>
              <a:buFont typeface="+mj-lt"/>
              <a:buAutoNum type="arabicPeriod"/>
            </a:pPr>
            <a:endParaRPr lang="en-US" sz="1800" dirty="0" smtClean="0"/>
          </a:p>
          <a:p>
            <a:pPr marL="514350" indent="-514350">
              <a:buClr>
                <a:schemeClr val="tx1">
                  <a:lumMod val="95000"/>
                  <a:lumOff val="5000"/>
                </a:schemeClr>
              </a:buClr>
              <a:buNone/>
            </a:pP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tx1">
                  <a:lumMod val="95000"/>
                  <a:lumOff val="5000"/>
                </a:schemeClr>
              </a:buClr>
              <a:buNone/>
            </a:pPr>
            <a:r>
              <a:rPr lang="en-US" dirty="0" smtClean="0"/>
              <a:t>Workbook, page 23, </a:t>
            </a:r>
          </a:p>
          <a:p>
            <a:pPr algn="ctr">
              <a:buClr>
                <a:schemeClr val="tx1">
                  <a:lumMod val="95000"/>
                  <a:lumOff val="5000"/>
                </a:schemeClr>
              </a:buClr>
            </a:pPr>
            <a:r>
              <a:rPr lang="en-US" dirty="0" smtClean="0"/>
              <a:t> exercise 3- Look at the examples, then use the clues to make sentences</a:t>
            </a:r>
          </a:p>
          <a:p>
            <a:pPr>
              <a:buClr>
                <a:schemeClr val="tx1">
                  <a:lumMod val="95000"/>
                  <a:lumOff val="5000"/>
                </a:schemeClr>
              </a:buClr>
            </a:pPr>
            <a:r>
              <a:rPr lang="en-US" dirty="0" smtClean="0"/>
              <a:t> exercise 4-complete the sentences in your own way</a:t>
            </a:r>
          </a:p>
          <a:p>
            <a:pPr>
              <a:buClr>
                <a:schemeClr val="tx1">
                  <a:lumMod val="95000"/>
                  <a:lumOff val="5000"/>
                </a:schemeClr>
              </a:buClr>
              <a:buNone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831</TotalTime>
  <Words>254</Words>
  <Application>Microsoft Office PowerPoint</Application>
  <PresentationFormat>On-screen Show (4:3)</PresentationFormat>
  <Paragraphs>29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Flow</vt:lpstr>
      <vt:lpstr>    FUTURE SIMPLE TENSE</vt:lpstr>
      <vt:lpstr>Slide 2</vt:lpstr>
      <vt:lpstr>Slide 3</vt:lpstr>
      <vt:lpstr>Slide 4</vt:lpstr>
      <vt:lpstr>Slide 5</vt:lpstr>
      <vt:lpstr>Slide 6</vt:lpstr>
      <vt:lpstr>Homework: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Revision: Future simple tense</dc:title>
  <dc:creator>toshiba</dc:creator>
  <cp:lastModifiedBy>toshiba</cp:lastModifiedBy>
  <cp:revision>22</cp:revision>
  <dcterms:created xsi:type="dcterms:W3CDTF">2020-11-27T01:01:55Z</dcterms:created>
  <dcterms:modified xsi:type="dcterms:W3CDTF">2020-11-27T14:56:56Z</dcterms:modified>
</cp:coreProperties>
</file>