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E11E-47A4-476C-AA05-D849E702588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B470-1FD6-4173-992C-DB75AC4B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2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E11E-47A4-476C-AA05-D849E702588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B470-1FD6-4173-992C-DB75AC4B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2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E11E-47A4-476C-AA05-D849E702588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B470-1FD6-4173-992C-DB75AC4B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6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E11E-47A4-476C-AA05-D849E702588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B470-1FD6-4173-992C-DB75AC4B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6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E11E-47A4-476C-AA05-D849E702588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B470-1FD6-4173-992C-DB75AC4B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E11E-47A4-476C-AA05-D849E702588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B470-1FD6-4173-992C-DB75AC4B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0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E11E-47A4-476C-AA05-D849E702588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B470-1FD6-4173-992C-DB75AC4B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E11E-47A4-476C-AA05-D849E702588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B470-1FD6-4173-992C-DB75AC4B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1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E11E-47A4-476C-AA05-D849E702588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B470-1FD6-4173-992C-DB75AC4B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E11E-47A4-476C-AA05-D849E702588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B470-1FD6-4173-992C-DB75AC4B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E11E-47A4-476C-AA05-D849E702588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B470-1FD6-4173-992C-DB75AC4B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9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E11E-47A4-476C-AA05-D849E702588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5B470-1FD6-4173-992C-DB75AC4B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8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314450"/>
          </a:xfrm>
        </p:spPr>
        <p:txBody>
          <a:bodyPr>
            <a:normAutofit fontScale="90000"/>
          </a:bodyPr>
          <a:lstStyle/>
          <a:p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КВАДРАТ,  ПРАВОУГАОНИК,</a:t>
            </a:r>
            <a:b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ТРОУГАО  И  КРУГ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752600"/>
            <a:ext cx="2133600" cy="201385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1752600"/>
            <a:ext cx="3200400" cy="2013857"/>
          </a:xfrm>
          <a:prstGeom prst="rect">
            <a:avLst/>
          </a:prstGeom>
          <a:solidFill>
            <a:schemeClr val="accent4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219200" y="4343400"/>
            <a:ext cx="2438400" cy="2057400"/>
          </a:xfrm>
          <a:prstGeom prst="triangle">
            <a:avLst>
              <a:gd name="adj" fmla="val 49554"/>
            </a:avLst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 smtClean="0"/>
              <a:t> 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257800" y="4114800"/>
            <a:ext cx="2438400" cy="2438400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4352925" cy="563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038600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1100" y="7203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Cyrl-B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ШКОЛИЦА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SKOLIC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0" y="152400"/>
            <a:ext cx="5105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s-Cyrl-B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 ЗА  САМОСТАЛАН  РАД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8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bs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НАЦРТАТИ  И  ОБОЈИТИ  ЦРТЕЖ  ОД  ГЕОМЕТРИЈСКИХ  ОБЛИКА  </a:t>
            </a:r>
          </a:p>
          <a:p>
            <a:r>
              <a:rPr lang="bs-Cyrl-B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78232"/>
            <a:ext cx="1600200" cy="2612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8232"/>
            <a:ext cx="2841171" cy="26459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33800"/>
            <a:ext cx="1981200" cy="2743200"/>
          </a:xfrm>
          <a:prstGeom prst="rect">
            <a:avLst/>
          </a:prstGeom>
        </p:spPr>
      </p:pic>
      <p:pic>
        <p:nvPicPr>
          <p:cNvPr id="11" name="Picture 10" descr="PN-0156326 Різнобарвні квадрати. Набір для вишивки гладдю Vervaco - 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5" t="34215" r="34049" b="34381"/>
          <a:stretch/>
        </p:blipFill>
        <p:spPr bwMode="auto">
          <a:xfrm>
            <a:off x="6149855" y="3733800"/>
            <a:ext cx="2841745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733800"/>
            <a:ext cx="2870257" cy="272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457200"/>
            <a:ext cx="263366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886200"/>
            <a:ext cx="2993572" cy="252412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719" y="838200"/>
            <a:ext cx="2930624" cy="26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3314" y="3592286"/>
            <a:ext cx="315497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5999" y="3733800"/>
            <a:ext cx="3015344" cy="268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18" y="457200"/>
            <a:ext cx="1520782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2131"/>
            <a:ext cx="3733800" cy="239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000"/>
            <a:ext cx="2133600" cy="30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439887"/>
            <a:ext cx="2933700" cy="3189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3063549" cy="3118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39887"/>
            <a:ext cx="324394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"/>
            <a:ext cx="2438400" cy="3118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0" y="103276"/>
            <a:ext cx="1807029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152400"/>
            <a:ext cx="2710543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" y="3733800"/>
            <a:ext cx="2674877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"/>
            <a:ext cx="3048000" cy="33528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-304800"/>
            <a:ext cx="28956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3571" y="3733800"/>
            <a:ext cx="2895600" cy="28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78" y="3733799"/>
            <a:ext cx="2751947" cy="29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3" y="527412"/>
            <a:ext cx="8533334" cy="58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5791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2" y="533400"/>
            <a:ext cx="868085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334000" cy="57912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67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21511811</TotalTime>
  <Words>19</Words>
  <Application>Microsoft Office PowerPoint</Application>
  <PresentationFormat>On-screen Show (4:3)</PresentationFormat>
  <Paragraphs>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КВАДРАТ,  ПРАВОУГАОНИК, ТРОУГАО  И  КРУГ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ЗАДАТАК  ЗА  САМОСТАЛАН  РАД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КВАДРАТ, ПРАВОУГАОНИК, ТРОУГАО И КРУГ</dc:title>
  <dc:creator>HP</dc:creator>
  <cp:lastModifiedBy>HP</cp:lastModifiedBy>
  <cp:revision>58</cp:revision>
  <dcterms:created xsi:type="dcterms:W3CDTF">2020-11-26T20:03:41Z</dcterms:created>
  <dcterms:modified xsi:type="dcterms:W3CDTF">2020-12-01T05:19:49Z</dcterms:modified>
</cp:coreProperties>
</file>