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4" r:id="rId5"/>
    <p:sldId id="265" r:id="rId6"/>
    <p:sldId id="266" r:id="rId7"/>
    <p:sldId id="263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4" autoAdjust="0"/>
    <p:restoredTop sz="94660"/>
  </p:normalViewPr>
  <p:slideViewPr>
    <p:cSldViewPr>
      <p:cViewPr varScale="1">
        <p:scale>
          <a:sx n="87" d="100"/>
          <a:sy n="8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870B1-CD70-4218-856D-D7129B29ACB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1D5EA-AA1B-4864-89EE-9F14A576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8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1D5EA-AA1B-4864-89EE-9F14A5769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9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07E-7DAD-49E2-8B07-041850D6AB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DAD7-B23E-4865-B91B-B8AB3F0F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6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07E-7DAD-49E2-8B07-041850D6AB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DAD7-B23E-4865-B91B-B8AB3F0F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07E-7DAD-49E2-8B07-041850D6AB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DAD7-B23E-4865-B91B-B8AB3F0F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1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07E-7DAD-49E2-8B07-041850D6AB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DAD7-B23E-4865-B91B-B8AB3F0F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33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07E-7DAD-49E2-8B07-041850D6AB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DAD7-B23E-4865-B91B-B8AB3F0F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07E-7DAD-49E2-8B07-041850D6AB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DAD7-B23E-4865-B91B-B8AB3F0F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1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07E-7DAD-49E2-8B07-041850D6AB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DAD7-B23E-4865-B91B-B8AB3F0F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07E-7DAD-49E2-8B07-041850D6AB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DAD7-B23E-4865-B91B-B8AB3F0F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07E-7DAD-49E2-8B07-041850D6AB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DAD7-B23E-4865-B91B-B8AB3F0F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07E-7DAD-49E2-8B07-041850D6AB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DAD7-B23E-4865-B91B-B8AB3F0F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5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07E-7DAD-49E2-8B07-041850D6AB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DAD7-B23E-4865-B91B-B8AB3F0F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B07E-7DAD-49E2-8B07-041850D6AB71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7DAD7-B23E-4865-B91B-B8AB3F0F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1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25106"/>
            <a:ext cx="7924800" cy="57566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Glava, ramena, koljena, stopa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81800" y="1219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  ЈУТРО  ЂАЦИ  ПРВАЦИ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ИЗГЛЕД  И  ГРАЂА  ТИЈЕЛА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4" y="1219200"/>
            <a:ext cx="8153400" cy="5105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962400" y="1992868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34479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ВРАТ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37908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РАМЕ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4343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ЛАКАТ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307043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ЛЕЂА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00600" y="470529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43800" y="4953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ПРСТИ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8200" y="5410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СТОПАЛО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3810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СТОМАК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200" y="5029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ШАКА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5715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КОЉЕНО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ДИЈЕЛОВА   ТИЈЕЛА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420758"/>
            <a:ext cx="2819400" cy="23072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61686"/>
            <a:ext cx="1752600" cy="21870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19" y="1367129"/>
            <a:ext cx="2819400" cy="21380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1371600"/>
            <a:ext cx="2743200" cy="21771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20758"/>
            <a:ext cx="1362124" cy="22848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20758"/>
            <a:ext cx="1433513" cy="22848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57600"/>
            <a:ext cx="2795296" cy="30485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546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057" y="500743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 ВРХ  БРДА </a:t>
            </a:r>
          </a:p>
          <a:p>
            <a:pPr algn="ctr"/>
            <a:r>
              <a:rPr lang="bs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ШЕШИР  СТОЈИ </a:t>
            </a:r>
          </a:p>
          <a:p>
            <a:pPr algn="ctr"/>
            <a:r>
              <a:rPr lang="bs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ТЕТА  МИРА  </a:t>
            </a:r>
          </a:p>
          <a:p>
            <a:pPr algn="ctr"/>
            <a:r>
              <a:rPr lang="bs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ДЈЕЦУ  БРОЈИ:</a:t>
            </a:r>
          </a:p>
          <a:p>
            <a:pPr algn="ctr"/>
            <a:r>
              <a:rPr lang="bs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ЋИРИ – БИРИ</a:t>
            </a:r>
          </a:p>
          <a:p>
            <a:pPr algn="ctr"/>
            <a:r>
              <a:rPr lang="bs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ЋИРИ – БАН</a:t>
            </a:r>
          </a:p>
          <a:p>
            <a:pPr algn="ctr"/>
            <a:r>
              <a:rPr lang="bs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ЋИРИ – БИРИ</a:t>
            </a:r>
          </a:p>
          <a:p>
            <a:pPr algn="ctr"/>
            <a:r>
              <a:rPr lang="bs-Cyrl-B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  ВАН.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Users\HP\Desktop\pokit_8e8a773dbf9524b9c37c127d50ec4d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1883"/>
            <a:ext cx="4419600" cy="573028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</p:pic>
      <p:sp>
        <p:nvSpPr>
          <p:cNvPr id="9" name="Cloud Callout 8"/>
          <p:cNvSpPr/>
          <p:nvPr/>
        </p:nvSpPr>
        <p:spPr>
          <a:xfrm>
            <a:off x="6798128" y="315686"/>
            <a:ext cx="2117271" cy="1850573"/>
          </a:xfrm>
          <a:prstGeom prst="cloudCallout">
            <a:avLst>
              <a:gd name="adj1" fmla="val -20262"/>
              <a:gd name="adj2" fmla="val 577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85908" y="702363"/>
            <a:ext cx="1695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ЋИРИ – БИРИ</a:t>
            </a:r>
          </a:p>
          <a:p>
            <a:r>
              <a:rPr lang="bs-Cyrl-B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ЋИРИ – БАН</a:t>
            </a:r>
          </a:p>
          <a:p>
            <a:r>
              <a:rPr lang="bs-Cyrl-B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ЋИРИ – БИРИ </a:t>
            </a:r>
          </a:p>
          <a:p>
            <a:r>
              <a:rPr lang="bs-Cyrl-B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 ВАН.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771" y="685800"/>
            <a:ext cx="551905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ПРСТЕ  ИМА РУКА  СВАКА, </a:t>
            </a:r>
          </a:p>
          <a:p>
            <a:pPr>
              <a:spcBef>
                <a:spcPts val="1200"/>
              </a:spcBef>
            </a:pP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  ЈЕ  СТИСНЕШ  </a:t>
            </a:r>
          </a:p>
          <a:p>
            <a:pPr>
              <a:spcBef>
                <a:spcPts val="1200"/>
              </a:spcBef>
            </a:pP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 ЈЕ  ШАКА. </a:t>
            </a:r>
          </a:p>
          <a:p>
            <a:pPr>
              <a:spcBef>
                <a:spcPts val="1200"/>
              </a:spcBef>
            </a:pP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БУМ, БУМ, БУМБУМ, БУМ,</a:t>
            </a:r>
          </a:p>
          <a:p>
            <a:pPr>
              <a:spcBef>
                <a:spcPts val="1200"/>
              </a:spcBef>
            </a:pP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 ЈЕ  ПЈЕСМА  ЛАКА.</a:t>
            </a:r>
          </a:p>
          <a:p>
            <a:pPr>
              <a:spcBef>
                <a:spcPts val="1200"/>
              </a:spcBef>
            </a:pP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ИГРАЈУ  СЕ  РУКЕ  ДВИЈЕ,</a:t>
            </a:r>
          </a:p>
          <a:p>
            <a:pPr>
              <a:spcBef>
                <a:spcPts val="1200"/>
              </a:spcBef>
            </a:pP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 ЋЕ  БОЉЕ,</a:t>
            </a:r>
          </a:p>
          <a:p>
            <a:pPr>
              <a:spcBef>
                <a:spcPts val="1200"/>
              </a:spcBef>
            </a:pP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 ЋЕ  ПРИЈЕ.</a:t>
            </a:r>
          </a:p>
          <a:p>
            <a:pPr>
              <a:spcBef>
                <a:spcPts val="1200"/>
              </a:spcBef>
            </a:pP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</a:t>
            </a:r>
            <a:r>
              <a:rPr lang="bs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БУМ, БУМБУМ, БУМ</a:t>
            </a: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ts val="1200"/>
              </a:spcBef>
            </a:pPr>
            <a:r>
              <a:rPr lang="bs-Cyrl-B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 ЈЕ  ПЈЕСМА  ЛАКА</a:t>
            </a:r>
            <a:r>
              <a:rPr lang="bs-Cyrl-B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s-Cyrl-B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27314"/>
            <a:ext cx="3429000" cy="54569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82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 СМО  ДЈЕЦА  ВЕСЕЛА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828800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bs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 СМО  ДЈЕЦА  ВЕСЕЛА,</a:t>
            </a:r>
          </a:p>
          <a:p>
            <a:pPr algn="ctr">
              <a:spcBef>
                <a:spcPts val="1200"/>
              </a:spcBef>
            </a:pPr>
            <a:r>
              <a:rPr lang="bs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  БИ  СЕ  ИГРАЛА,</a:t>
            </a:r>
          </a:p>
          <a:p>
            <a:pPr algn="ctr">
              <a:spcBef>
                <a:spcPts val="1200"/>
              </a:spcBef>
            </a:pPr>
            <a:r>
              <a:rPr lang="bs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АЛ‚  НЕ  ЗНАМО  ШТА.</a:t>
            </a:r>
          </a:p>
          <a:p>
            <a:pPr algn="ctr">
              <a:spcBef>
                <a:spcPts val="1200"/>
              </a:spcBef>
            </a:pPr>
            <a:r>
              <a:rPr lang="bs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КАЖИ  НАМ  ТИ  АНЧИЦЕ</a:t>
            </a:r>
          </a:p>
          <a:p>
            <a:pPr algn="ctr">
              <a:spcBef>
                <a:spcPts val="1200"/>
              </a:spcBef>
            </a:pPr>
            <a:r>
              <a:rPr lang="bs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  ЋЕ  ТВОЈЕ  ДРУЖИЦЕ.</a:t>
            </a:r>
          </a:p>
          <a:p>
            <a:pPr algn="ctr">
              <a:spcBef>
                <a:spcPts val="1200"/>
              </a:spcBef>
            </a:pPr>
            <a:r>
              <a:rPr lang="bs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  ЧИНИТЕ  КАО  ЈА</a:t>
            </a:r>
          </a:p>
          <a:p>
            <a:pPr algn="ctr">
              <a:spcBef>
                <a:spcPts val="1200"/>
              </a:spcBef>
            </a:pPr>
            <a:r>
              <a:rPr lang="bs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 МЕ  ЈАКО  ЗАБАВЉА.</a:t>
            </a:r>
          </a:p>
          <a:p>
            <a:pPr algn="ctr">
              <a:spcBef>
                <a:spcPts val="1200"/>
              </a:spcBef>
            </a:pPr>
            <a:r>
              <a:rPr lang="bs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  ЧИНИМО  КАО  ТИ</a:t>
            </a:r>
          </a:p>
          <a:p>
            <a:pPr algn="ctr">
              <a:spcBef>
                <a:spcPts val="1200"/>
              </a:spcBef>
            </a:pPr>
            <a:r>
              <a:rPr lang="bs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 НАС  ЈАКО  ВЕСЕЛИ. </a:t>
            </a:r>
          </a:p>
          <a:p>
            <a:r>
              <a:rPr lang="bs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bs-Cyrl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400"/>
            <a:ext cx="3248025" cy="48577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955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153400" cy="5377542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0" y="2286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  СМО  ДЈЕЦА  ВЕСЕЛА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mi smo djeca vese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6200" y="144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800225"/>
            <a:ext cx="8439150" cy="45243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6800" y="348343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ДОВИЂЕЊА   ДРУГАРИ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21512314</TotalTime>
  <Words>162</Words>
  <Application>Microsoft Office PowerPoint</Application>
  <PresentationFormat>On-screen Show (4:3)</PresentationFormat>
  <Paragraphs>50</Paragraphs>
  <Slides>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ИЗГЛЕД  И  ГРАЂА  ТИЈЕЛА</vt:lpstr>
      <vt:lpstr>ВАЖНОСТ   ДИЈЕЛОВА   ТИЈЕЛА</vt:lpstr>
      <vt:lpstr>PowerPoint Presentation</vt:lpstr>
      <vt:lpstr>PowerPoint Presentation</vt:lpstr>
      <vt:lpstr>МИ  СМО  ДЈЕЦА  ВЕСЕЛА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75</cp:revision>
  <dcterms:created xsi:type="dcterms:W3CDTF">1980-01-03T23:34:01Z</dcterms:created>
  <dcterms:modified xsi:type="dcterms:W3CDTF">2020-12-01T21:05:48Z</dcterms:modified>
</cp:coreProperties>
</file>