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70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A32E2-8AD4-44F3-A926-D1D8BF5D7FF7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EA64-1B2D-4351-A02A-AECEF998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Природна богатства</a:t>
            </a:r>
            <a:endParaRPr lang="en-US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BanjaMljecanica2008_thum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895600"/>
            <a:ext cx="2735262" cy="1938337"/>
          </a:xfrm>
          <a:prstGeom prst="rect">
            <a:avLst/>
          </a:prstGeom>
          <a:noFill/>
        </p:spPr>
      </p:pic>
      <p:pic>
        <p:nvPicPr>
          <p:cNvPr id="4" name="Picture 9" descr="rudn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800600"/>
            <a:ext cx="3047999" cy="2057400"/>
          </a:xfrm>
          <a:prstGeom prst="rect">
            <a:avLst/>
          </a:prstGeom>
          <a:noFill/>
        </p:spPr>
      </p:pic>
      <p:pic>
        <p:nvPicPr>
          <p:cNvPr id="5" name="Picture 7" descr="0000409311_l_0_tfwlg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371600"/>
            <a:ext cx="3048000" cy="1676400"/>
          </a:xfrm>
          <a:prstGeom prst="rect">
            <a:avLst/>
          </a:prstGeom>
          <a:noFill/>
        </p:spPr>
      </p:pic>
      <p:pic>
        <p:nvPicPr>
          <p:cNvPr id="6" name="Picture 5" descr="sume-u-europi-apsorbiraju-oko-10-posto-stetnih-plinova-504x335-20110624-20110615114212-f7c561909c9ecc40fcaa93fed72c8d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371600"/>
            <a:ext cx="3048000" cy="1801812"/>
          </a:xfrm>
          <a:prstGeom prst="rect">
            <a:avLst/>
          </a:prstGeom>
          <a:noFill/>
        </p:spPr>
      </p:pic>
      <p:pic>
        <p:nvPicPr>
          <p:cNvPr id="7" name="Picture 7" descr="uis-outlet-ravnica-koju-pamti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1" y="4953000"/>
            <a:ext cx="32004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рудник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представљен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географској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Рудник је мјесто гдје се врши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ископавање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руда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Рудник се на географској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обиљежава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картографским знаком.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руде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околини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града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Приједора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околини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града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руде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гвожђа.То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рудник 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Љубија.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Banja-Kardija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banja_9061_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52888"/>
            <a:ext cx="9143999" cy="32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2971800"/>
            <a:ext cx="8900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ЉЕКОВИТЕ И МИНЕРАЛНЕ ВОДЕ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бања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Бање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објекти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изграђени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bs-Cyrl-B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термоминералним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љековитим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изворима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Које 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 наше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најпознатије бање? 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најпознатије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бање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Врућица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Теслића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Лакташи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Слатина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Бања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bs-Cyrl-B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Дворови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Бијељине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Хајде да поновимо шта смо научили на прошлом часу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заједно путујемо Републиком Српском!</a:t>
            </a:r>
            <a:r>
              <a:rPr lang="sr-Cyrl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slikacita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4724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3124200"/>
            <a:ext cx="58428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s-Cyrl-BA" sz="9600" dirty="0" smtClean="0">
                <a:latin typeface="Times New Roman" pitchFamily="18" charset="0"/>
                <a:cs typeface="Times New Roman" pitchFamily="18" charset="0"/>
              </a:rPr>
              <a:t>РАВНИЦЕ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Којом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бојом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географској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означене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равнице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Означене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зеленом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бојом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Наведи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наброј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равнице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Посавина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Лијевче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пољем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Семберијом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Подриње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uma_0_0_468X1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33600" y="2819400"/>
            <a:ext cx="58220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Cyrl-BA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s-Cyrl-BA" sz="9600" dirty="0" smtClean="0">
                <a:latin typeface="Times New Roman" pitchFamily="18" charset="0"/>
                <a:cs typeface="Times New Roman" pitchFamily="18" charset="0"/>
              </a:rPr>
              <a:t>ШУМЕ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8991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дијелови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Републике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Српске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богати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шумом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Најбогатији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дијелови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шумом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Републици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bs-Cyrl-B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Српској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јужни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југозападни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дијелови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Крајине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горње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Подриње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романијски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крај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Чиме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богате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шуме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Наброј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шуме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богате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листопадним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endParaRPr kumimoji="0" lang="bs-Cyrl-B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четинарским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дрвећем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разноврсним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биљкама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животињама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кисеоником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bs-Cyrl-B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пашњацима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изворима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velpanjaci900jq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2766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s-Cyrl-BA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s-Cyrl-BA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s-Cyrl-BA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s-Cyrl-BA" sz="5400" dirty="0" smtClean="0">
                <a:latin typeface="Times New Roman" pitchFamily="18" charset="0"/>
                <a:cs typeface="Times New Roman" pitchFamily="18" charset="0"/>
              </a:rPr>
              <a:t>ПАШЊАЦИ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bs-Cyrl-BA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bs-Cyrl-BA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bs-Cyrl-BA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" y="0"/>
            <a:ext cx="8991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Чиме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још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богати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планински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предјели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Планински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предјели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богати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пашњацима.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294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Гдје</a:t>
            </a:r>
            <a:r>
              <a:rPr kumimoji="0" lang="bs-Cyrl-B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год нађеш згодно мјесто ту дрво посади, а дрво је благородно па ће да награди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!“</a:t>
            </a:r>
            <a:r>
              <a:rPr kumimoji="0" lang="bs-Cyrl-B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udnikLjub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048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s-Cyrl-BA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s-Cyrl-BA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s-Cyrl-BA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s-Cyrl-BA" sz="5400" dirty="0" smtClean="0">
                <a:latin typeface="Times New Roman" pitchFamily="18" charset="0"/>
                <a:cs typeface="Times New Roman" pitchFamily="18" charset="0"/>
              </a:rPr>
              <a:t>РУДНА БОГАТСТВА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245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Природна богатства</vt:lpstr>
      <vt:lpstr>Хајде да поновимо шта смо научили на прошлом часу, заједно путујемо Републиком Српском! </vt:lpstr>
      <vt:lpstr>Slide 3</vt:lpstr>
      <vt:lpstr>         1. Којом бојом су на географској карти означене равнице?  Означене су зеленом бојом.  2. Наведи (наброј) равнице! То су: Посавина са Лијевче пољем и Семберијом, Подриње.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Природна богатства</dc:title>
  <dc:creator>Dijana</dc:creator>
  <cp:lastModifiedBy>Dijana</cp:lastModifiedBy>
  <cp:revision>22</cp:revision>
  <dcterms:created xsi:type="dcterms:W3CDTF">2020-12-10T12:12:37Z</dcterms:created>
  <dcterms:modified xsi:type="dcterms:W3CDTF">2020-12-14T20:55:27Z</dcterms:modified>
</cp:coreProperties>
</file>