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57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93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86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643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474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098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616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2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954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914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27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AC00-CA75-4D26-8C0E-ECDB21A758E4}" type="datetimeFigureOut">
              <a:rPr lang="sr-Latn-RS" smtClean="0"/>
              <a:t>30.1.2021.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0D19-82E5-4B92-A54F-5677277DED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9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450166" y="461183"/>
            <a:ext cx="11038449" cy="2387600"/>
          </a:xfrm>
        </p:spPr>
        <p:txBody>
          <a:bodyPr>
            <a:noAutofit/>
          </a:bodyPr>
          <a:lstStyle/>
          <a:p>
            <a:pPr algn="l"/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 - 2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разред</a:t>
            </a:r>
            <a:b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Извођење музике: ,,Добро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суседиц</a:t>
            </a:r>
            <a:r>
              <a:rPr lang="sr-Latn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4000" dirty="0"/>
          </a:p>
        </p:txBody>
      </p:sp>
      <p:pic>
        <p:nvPicPr>
          <p:cNvPr id="7" name="Слик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3311" r="7374"/>
          <a:stretch/>
        </p:blipFill>
        <p:spPr>
          <a:xfrm rot="16200000">
            <a:off x="7037830" y="2021524"/>
            <a:ext cx="3573433" cy="50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угаоник 3"/>
          <p:cNvSpPr/>
          <p:nvPr/>
        </p:nvSpPr>
        <p:spPr>
          <a:xfrm>
            <a:off x="375138" y="363915"/>
            <a:ext cx="488617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,,Добро вече </a:t>
            </a:r>
            <a:r>
              <a:rPr lang="sr-Cyrl-R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суседице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endParaRPr lang="sr-Cyrl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,,Добро вече, </a:t>
            </a:r>
            <a:r>
              <a:rPr lang="sr-Cyrl-R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суседице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Ух,</a:t>
            </a:r>
            <a:r>
              <a:rPr lang="sr-Latn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 сам жедан!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Би л’</a:t>
            </a:r>
            <a:r>
              <a:rPr lang="sr-Latn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дала мало воде,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само гутљај један?’’</a:t>
            </a: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,,Хоћу, хоћу, - драге воље,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вода није скупа.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Кад си жедан, ево ти је,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ево цела ћупа</a:t>
            </a:r>
            <a:r>
              <a:rPr lang="sr-Latn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оугаоник 4"/>
          <p:cNvSpPr/>
          <p:nvPr/>
        </p:nvSpPr>
        <p:spPr>
          <a:xfrm>
            <a:off x="5720861" y="135414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,,Хвала, хвала, </a:t>
            </a:r>
            <a:r>
              <a:rPr lang="sr-Cyrl-R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суседице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Е, баш се разблажи.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Кад вам од нас што затреба,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само мени кажи.</a:t>
            </a:r>
            <a:r>
              <a:rPr lang="sr-Latn-C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sr-Cyrl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вир за текст 5"/>
          <p:cNvSpPr txBox="1"/>
          <p:nvPr/>
        </p:nvSpPr>
        <p:spPr>
          <a:xfrm>
            <a:off x="5866228" y="3887956"/>
            <a:ext cx="59506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Мање познате </a:t>
            </a:r>
            <a:r>
              <a:rPr lang="sr-Cyrl-R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R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R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сусјед</a:t>
            </a:r>
            <a:r>
              <a:rPr lang="sr-Latn-C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C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комшија</a:t>
            </a:r>
          </a:p>
          <a:p>
            <a:endParaRPr lang="sr-Cyrl-R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ћупа</a:t>
            </a:r>
            <a:r>
              <a:rPr lang="sr-Latn-C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C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за воду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лика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3311" r="7374"/>
          <a:stretch/>
        </p:blipFill>
        <p:spPr>
          <a:xfrm rot="16200000">
            <a:off x="4408354" y="-622009"/>
            <a:ext cx="5753685" cy="8167499"/>
          </a:xfrm>
          <a:prstGeom prst="rect">
            <a:avLst/>
          </a:prstGeom>
        </p:spPr>
      </p:pic>
      <p:pic>
        <p:nvPicPr>
          <p:cNvPr id="2" name="03. Dobro vece susedice-[AudioTrimmer.com]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290" y="1321158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29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тем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тем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тем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39</Words>
  <Application>Microsoft Office PowerPoint</Application>
  <PresentationFormat>Широки екран</PresentationFormat>
  <Paragraphs>12</Paragraphs>
  <Slides>4</Slides>
  <Notes>0</Notes>
  <HiddenSlides>0</HiddenSlides>
  <MMClips>1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Музичка култура - 2. разред  Извођење музике: ,,Добро вече суседицe’’ 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   2. разред  Извођење музике: Добро вече сусједице</dc:title>
  <dc:creator>Vedrana Balaban</dc:creator>
  <cp:lastModifiedBy>Vedrana Balaban</cp:lastModifiedBy>
  <cp:revision>10</cp:revision>
  <dcterms:created xsi:type="dcterms:W3CDTF">2021-01-27T20:02:03Z</dcterms:created>
  <dcterms:modified xsi:type="dcterms:W3CDTF">2021-01-30T11:23:13Z</dcterms:modified>
</cp:coreProperties>
</file>