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B486B5-C02D-468B-9B1D-A26B695E0A4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EBB17A-EC9B-4980-BB84-86A9D3DEEA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Engleski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</a:t>
            </a:r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ezik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3. razred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683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HELLO!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4" descr="Пишемо слово А - Зелена учио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Пишемо слово А - Зелена учиониц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Пишемо слово А - Зелена учиониц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C:\Users\User\Downloads\wallpapertip_emoji-faces-wallpaper_17545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581527"/>
            <a:ext cx="7389551" cy="481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2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4000" b="1" dirty="0" smtClean="0">
                <a:solidFill>
                  <a:srgbClr val="7030A0"/>
                </a:solidFill>
              </a:rPr>
              <a:t>Get up! It’s time to go!</a:t>
            </a:r>
            <a:endParaRPr lang="en-US" sz="4000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7239000" y="1295400"/>
            <a:ext cx="1447800" cy="99060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91400" y="16060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/>
              <a:t>s</a:t>
            </a:r>
            <a:r>
              <a:rPr lang="sr-Latn-RS" b="1" dirty="0" smtClean="0"/>
              <a:t>trana 33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2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19349"/>
            <a:ext cx="3727696" cy="223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71" y="3927764"/>
            <a:ext cx="3133725" cy="242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C:\Users\User\Desktop\pajama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5"/>
          <a:stretch/>
        </p:blipFill>
        <p:spPr bwMode="auto">
          <a:xfrm>
            <a:off x="5546436" y="3962400"/>
            <a:ext cx="1778000" cy="253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19349"/>
            <a:ext cx="3124200" cy="258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2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10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decel="84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3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decel="10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3000" fill="hold"/>
                                        <p:tgtEl>
                                          <p:spTgt spid="30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decel="10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0" fill="hold"/>
                                        <p:tgtEl>
                                          <p:spTgt spid="30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solidFill>
                  <a:srgbClr val="7030A0"/>
                </a:solidFill>
              </a:rPr>
              <a:t>GOODBYE!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4" y="1905000"/>
            <a:ext cx="4448175" cy="375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7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20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Engleski jezik</vt:lpstr>
      <vt:lpstr>HELLO!</vt:lpstr>
      <vt:lpstr>Get up! It’s time to go!</vt:lpstr>
      <vt:lpstr>PowerPoint Presentation</vt:lpstr>
      <vt:lpstr>GOODBYE!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User</dc:creator>
  <cp:lastModifiedBy>11. Kristina Mataruga</cp:lastModifiedBy>
  <cp:revision>16</cp:revision>
  <dcterms:created xsi:type="dcterms:W3CDTF">2021-02-02T18:31:48Z</dcterms:created>
  <dcterms:modified xsi:type="dcterms:W3CDTF">2021-02-08T11:58:43Z</dcterms:modified>
</cp:coreProperties>
</file>