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4" r:id="rId9"/>
    <p:sldId id="266" r:id="rId10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172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30.1.2021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30.1.2021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30.1.2021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30.1.2021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30.1.2021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30.1.2021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30.1.2021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30.1.2021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30.1.2021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30.1.2021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30.1.2021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CC357-9FA1-43A9-ABFE-D0A427C98F66}" type="datetimeFigureOut">
              <a:rPr lang="sr-Latn-BA" smtClean="0"/>
              <a:pPr/>
              <a:t>30.1.2021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83519"/>
            <a:ext cx="7772400" cy="1368152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ВЕЛИКО СЛОВО У ПИСАЊУ НАСЛОВА, ЧАСОПИСА И НОВИНА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03" y="4785996"/>
            <a:ext cx="3028429" cy="305172"/>
          </a:xfrm>
        </p:spPr>
        <p:txBody>
          <a:bodyPr>
            <a:normAutofit fontScale="70000" lnSpcReduction="20000"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Jezurko-1-septembar-2019-za-Srbiju-213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779662"/>
            <a:ext cx="1668785" cy="2350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211710"/>
            <a:ext cx="2509549" cy="177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81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3950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Велико слово поносно стоји у насловима књига, називима часописа и дневних новина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48302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Мајин омиљени часопис је „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Ј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ежурко“.</a:t>
            </a:r>
          </a:p>
          <a:p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26983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јед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сваки дан чита спортски лист „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портски журнал“.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72494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Јована је купила књигу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грајмо заједно“.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1403" y="4785996"/>
            <a:ext cx="3028429" cy="3051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GrozdanaOlujicDrugaVerzija6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203598"/>
            <a:ext cx="1652394" cy="20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260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11510"/>
            <a:ext cx="855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Добили смо лектиру „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ружба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ере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вржице“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3159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Тата чита  „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ечерње новости“.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403" y="4785996"/>
            <a:ext cx="3028429" cy="3051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СРПСКИ ЈЕЗИК 4.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Јежева кућица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779662"/>
            <a:ext cx="1728192" cy="2574285"/>
          </a:xfrm>
          <a:prstGeom prst="rect">
            <a:avLst/>
          </a:prstGeom>
        </p:spPr>
      </p:pic>
      <p:pic>
        <p:nvPicPr>
          <p:cNvPr id="11" name="Picture 10" descr="ezopove_basne_vv.jpg"/>
          <p:cNvPicPr>
            <a:picLocks noChangeAspect="1"/>
          </p:cNvPicPr>
          <p:nvPr/>
        </p:nvPicPr>
        <p:blipFill>
          <a:blip r:embed="rId3" cstate="print"/>
          <a:srcRect t="7491" r="1495" b="10110"/>
          <a:stretch>
            <a:fillRect/>
          </a:stretch>
        </p:blipFill>
        <p:spPr>
          <a:xfrm>
            <a:off x="1403648" y="1923678"/>
            <a:ext cx="216024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95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5486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Прва ријеч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сва властита имена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у називу књига, часописа и новина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пишу се великим почетним словом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Наводници се у називима користе да би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избјегле нејасноће. </a:t>
            </a:r>
          </a:p>
          <a:p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Наводници се могу изоставити, ако се велико слово на почетку назива јасно схвата.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1403" y="4803998"/>
            <a:ext cx="3028429" cy="3051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QMabjlX_400x40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563" r="100000">
                        <a14:foregroundMark x1="70313" y1="26563" x2="70313" y2="26563"/>
                        <a14:foregroundMark x1="52734" y1="26563" x2="52734" y2="2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040" y="242773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970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539" y="30588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Задаци:</a:t>
            </a:r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98757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Како се правилно пише?</a:t>
            </a:r>
          </a:p>
          <a:p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) часопис радост </a:t>
            </a:r>
          </a:p>
          <a:p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) буцко и цица</a:t>
            </a:r>
          </a:p>
          <a:p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) мали принц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г) политикин забавник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1667" y="131864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часопис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</a:t>
            </a:r>
            <a:endParaRPr lang="sr-Latn-B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3357" y="172623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Буцко и Цица</a:t>
            </a:r>
            <a:endParaRPr lang="sr-Latn-B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213970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Мали принц</a:t>
            </a:r>
            <a:endParaRPr lang="sr-Latn-B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5325" y="249230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Политикин забавник</a:t>
            </a:r>
            <a:endParaRPr lang="sr-Latn-B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1403" y="4785996"/>
            <a:ext cx="3028429" cy="3051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2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18" y="699542"/>
            <a:ext cx="89289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2. Исправи погрешно написане ријечи у тексту.</a:t>
            </a:r>
          </a:p>
          <a:p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Свако јутро моја породица посвети се читању. Ја најчешће читам забавник. Мама и тата се препиру ко ће прије прочитати националну географију и независне новине. Бака и дјед углавном читају књиге. Ових дана бака чита ану карењину, а дјед тврђаву.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67" b="97549" l="9823" r="91356">
                        <a14:foregroundMark x1="64244" y1="13562" x2="64244" y2="13562"/>
                        <a14:foregroundMark x1="63458" y1="19444" x2="63458" y2="19444"/>
                        <a14:foregroundMark x1="39293" y1="34314" x2="39293" y2="34314"/>
                        <a14:foregroundMark x1="38507" y1="86601" x2="38507" y2="86601"/>
                        <a14:foregroundMark x1="53438" y1="36111" x2="53438" y2="36111"/>
                        <a14:foregroundMark x1="54224" y1="31699" x2="54224" y2="31699"/>
                        <a14:foregroundMark x1="37721" y1="36111" x2="55599" y2="35458"/>
                        <a14:foregroundMark x1="39293" y1="36111" x2="40079" y2="44608"/>
                        <a14:foregroundMark x1="51866" y1="30392" x2="51866" y2="30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3381492"/>
            <a:ext cx="1368152" cy="1645008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1403" y="4785996"/>
            <a:ext cx="3028429" cy="3051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96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84" b="95968" l="9947" r="96092">
                        <a14:foregroundMark x1="52220" y1="32903" x2="52220" y2="32903"/>
                        <a14:foregroundMark x1="37300" y1="31290" x2="37300" y2="31290"/>
                        <a14:foregroundMark x1="76021" y1="17742" x2="76021" y2="17742"/>
                        <a14:foregroundMark x1="71226" y1="18226" x2="71226" y2="18226"/>
                        <a14:foregroundMark x1="71226" y1="18226" x2="71226" y2="18226"/>
                        <a14:foregroundMark x1="83126" y1="18871" x2="83126" y2="18871"/>
                        <a14:foregroundMark x1="82416" y1="26452" x2="82416" y2="24194"/>
                        <a14:foregroundMark x1="66430" y1="22097" x2="66430" y2="22097"/>
                        <a14:foregroundMark x1="65187" y1="18871" x2="65187" y2="18871"/>
                        <a14:foregroundMark x1="65187" y1="15645" x2="65187" y2="15645"/>
                        <a14:foregroundMark x1="32682" y1="92097" x2="32682" y2="92097"/>
                        <a14:foregroundMark x1="53996" y1="90484" x2="53996" y2="90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1752" y="3147814"/>
            <a:ext cx="1790977" cy="19723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1403" y="4785996"/>
            <a:ext cx="3028429" cy="3051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699542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Свако јутро моја породица посвети се читању. Ја најчешће читам </a:t>
            </a:r>
            <a:r>
              <a:rPr lang="sr-Cyrl-B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абавник. Мама и тата се препиру ко ће прије прочитати </a:t>
            </a:r>
            <a:r>
              <a:rPr lang="sr-Cyrl-B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ационалну географију и </a:t>
            </a:r>
            <a:r>
              <a:rPr lang="sr-Cyrl-B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езависне новине. Бака и дјед углавном читају књиге. Ових дана бака чита </a:t>
            </a:r>
            <a:r>
              <a:rPr lang="sr-Cyrl-B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ну </a:t>
            </a:r>
            <a:r>
              <a:rPr lang="sr-Cyrl-B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арењину, а дјед </a:t>
            </a:r>
            <a:r>
              <a:rPr lang="sr-Cyrl-B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врђаву.</a:t>
            </a:r>
          </a:p>
        </p:txBody>
      </p:sp>
    </p:spTree>
    <p:extLst>
      <p:ext uri="{BB962C8B-B14F-4D97-AF65-F5344CB8AC3E}">
        <p14:creationId xmlns:p14="http://schemas.microsoft.com/office/powerpoint/2010/main" xmlns="" val="134769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548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Задатак за самосталан рад: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17" y="67170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У уџбенику „Српски језик и језичка култура“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урадити задатке 1. и 2. на стр. 78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и 79.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403" y="4785996"/>
            <a:ext cx="3028429" cy="3051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20" t="-1001" r="8898" b="63601"/>
          <a:stretch/>
        </p:blipFill>
        <p:spPr>
          <a:xfrm>
            <a:off x="4519093" y="1502701"/>
            <a:ext cx="4500499" cy="3085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6" t="61200" r="3314" b="8001"/>
          <a:stretch/>
        </p:blipFill>
        <p:spPr>
          <a:xfrm>
            <a:off x="323527" y="1635646"/>
            <a:ext cx="4212469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93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336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314</Words>
  <Application>Microsoft Office PowerPoint</Application>
  <PresentationFormat>On-screen Show (16:9)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ВЕЛИКО СЛОВО У ПИСАЊУ НАСЛОВА, ЧАСОПИСА И НОВИНА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ПИСАЊЕ НАЗИВА ЧАСОПИСА И НАСЛОВА КЊИГА</dc:title>
  <dc:creator>Danilo</dc:creator>
  <cp:lastModifiedBy>WIN7</cp:lastModifiedBy>
  <cp:revision>64</cp:revision>
  <dcterms:created xsi:type="dcterms:W3CDTF">2020-05-09T13:27:15Z</dcterms:created>
  <dcterms:modified xsi:type="dcterms:W3CDTF">2021-01-30T14:06:06Z</dcterms:modified>
</cp:coreProperties>
</file>