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6" r:id="rId6"/>
    <p:sldId id="259" r:id="rId7"/>
    <p:sldId id="263" r:id="rId8"/>
    <p:sldId id="258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90" d="100"/>
          <a:sy n="90" d="100"/>
        </p:scale>
        <p:origin x="-8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473C-60B4-415E-BFF7-DD1F0EBE19D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СРПСКИ ЈЕЗИК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200150"/>
          </a:xfrm>
        </p:spPr>
        <p:txBody>
          <a:bodyPr/>
          <a:lstStyle/>
          <a:p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РАЗРЕД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4366022"/>
          </a:xfrm>
        </p:spPr>
        <p:txBody>
          <a:bodyPr/>
          <a:lstStyle/>
          <a:p>
            <a:pPr algn="ctr">
              <a:buNone/>
            </a:pPr>
            <a:endParaRPr lang="sr-Cyrl-BA" dirty="0"/>
          </a:p>
          <a:p>
            <a:pPr algn="ctr">
              <a:buNone/>
            </a:pPr>
            <a:endParaRPr lang="sr-Cyrl-BA" dirty="0"/>
          </a:p>
          <a:p>
            <a:pPr algn="ctr">
              <a:buNone/>
            </a:pPr>
            <a:r>
              <a:rPr lang="sr-Cyrl-B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sr-Cyrl-B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Прича о незахвалном мишу”</a:t>
            </a:r>
          </a:p>
          <a:p>
            <a:pPr algn="ctr">
              <a:buNone/>
            </a:pPr>
            <a:r>
              <a:rPr lang="sr-Cyrl-B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ctr">
              <a:buNone/>
            </a:pPr>
            <a:r>
              <a:rPr lang="sr-Cyrl-B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Душан Радовић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is-i-si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57550"/>
            <a:ext cx="2571234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42901"/>
            <a:ext cx="8458200" cy="42517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Разговор о тексту:</a:t>
            </a:r>
          </a:p>
          <a:p>
            <a:r>
              <a:rPr lang="sr-Cyrl-BA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коме се ради у овој причи?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овој причи се ради о једном мишу.</a:t>
            </a:r>
          </a:p>
          <a:p>
            <a:r>
              <a:rPr lang="sr-Cyrl-BA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Гдје је живио миш?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Миш је живио на тавану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једној старој ципели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BA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је миш пронашао на тавану?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Миш је на тавану пронашао сир.     </a:t>
            </a:r>
          </a:p>
          <a:p>
            <a:r>
              <a:rPr lang="sr-Cyrl-BA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Опишите како се миш понашао када је пронашао сир.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Миш је стално јео сир, чак се преселио у њега. </a:t>
            </a:r>
          </a:p>
          <a:p>
            <a:pPr>
              <a:buNone/>
            </a:pPr>
            <a:endParaRPr lang="sr-Cyrl-BA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is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742950"/>
            <a:ext cx="990600" cy="990600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1885950"/>
            <a:ext cx="1143000" cy="952500"/>
          </a:xfrm>
          <a:prstGeom prst="rect">
            <a:avLst/>
          </a:prstGeom>
        </p:spPr>
      </p:pic>
      <p:pic>
        <p:nvPicPr>
          <p:cNvPr id="7" name="Picture 6" descr="sirk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3943350"/>
            <a:ext cx="990600" cy="964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8458200" cy="4724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Разговор о тексту:</a:t>
            </a:r>
          </a:p>
          <a:p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Опишите  како је изгледала  његова нова кућа?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Његова нова кућа је била лијепа, велика рупа која је мирисала на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сир.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ли му је било жао што је напустио своју стару кућу?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Није му било жао, о старој кући није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 размишљао.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Колико дуго је миш живио у својој новој кући?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Миш је живио у новој кући док је није појео.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8458200" cy="438507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Разговор о тексту:</a:t>
            </a:r>
          </a:p>
          <a:p>
            <a:pPr algn="ctr"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Када се сјетио своје старе куће?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Своје старе куће се сјетио када је појео цијели сир и када није имао гдје да се сакрије од мачке.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Зашто је миш из приче био незахвалан?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Био је незахвалан јер није цијенио оно што је имао.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5750"/>
            <a:ext cx="87630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Задатак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задатих ријечи састави пословицу и напиши је у своју свеску.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нема Кад мишеви мачке коло воде.</a:t>
            </a: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 мачке нема, мишеви коло воде.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ли се миш из приче понашао као мишеви из пословице?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i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790950"/>
            <a:ext cx="2133600" cy="1198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1"/>
            <a:ext cx="8229600" cy="4308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Задатак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тексту подвуци ријечи које описују какав је био миш.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Гладан, сит, уморан, глуп, лењ, дебео, незахвалан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Задатак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Пронађи и подвуци реченицу која описује како је то изгледало кад је миш бјежао од мачке.</a:t>
            </a:r>
          </a:p>
          <a:p>
            <a:pPr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Скочи мачка на дебелог миша, а дебели и глупи миш беж‘ , беж‘ , па поново у ону ципелу...</a:t>
            </a:r>
          </a:p>
        </p:txBody>
      </p:sp>
      <p:pic>
        <p:nvPicPr>
          <p:cNvPr id="4" name="Picture 3" descr="tom-and-j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1" y="3757612"/>
            <a:ext cx="2286000" cy="128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051"/>
            <a:ext cx="8229600" cy="41945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своју свеску препиши задатке и напиши одговор на њих:</a:t>
            </a:r>
          </a:p>
          <a:p>
            <a:pPr algn="ctr"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Илуструјте како замишљате миша из приче.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Смисли другачији наслов за ову причу.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Шта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 за тебе поука ове приче?</a:t>
            </a:r>
          </a:p>
          <a:p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371</Words>
  <Application>Microsoft Office PowerPoint</Application>
  <PresentationFormat>On-screen Show (16:9)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СРПСКИ ЈЕЗИК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ln</dc:creator>
  <cp:lastModifiedBy>EC</cp:lastModifiedBy>
  <cp:revision>29</cp:revision>
  <dcterms:created xsi:type="dcterms:W3CDTF">2021-02-01T22:21:22Z</dcterms:created>
  <dcterms:modified xsi:type="dcterms:W3CDTF">2021-02-05T18:20:30Z</dcterms:modified>
</cp:coreProperties>
</file>