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DFF"/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441" y="4956051"/>
            <a:ext cx="10791153" cy="458115"/>
          </a:xfrm>
          <a:effectLst>
            <a:outerShdw blurRad="50800" dist="25400" dir="2700000" algn="tl" rotWithShape="0">
              <a:prstClr val="black">
                <a:alpha val="61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440" y="5566871"/>
            <a:ext cx="8534400" cy="45811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14" y="1443835"/>
            <a:ext cx="11401973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14" y="2054655"/>
            <a:ext cx="11401973" cy="442844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81" y="527606"/>
            <a:ext cx="9354927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081" y="1443835"/>
            <a:ext cx="9354927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1522475"/>
            <a:ext cx="11176407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20" y="2073697"/>
            <a:ext cx="5700987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20" y="2684518"/>
            <a:ext cx="5700987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606" y="2073697"/>
            <a:ext cx="5497380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606" y="2684518"/>
            <a:ext cx="5497380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09.02.2021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1081" y="4192526"/>
            <a:ext cx="8093365" cy="1221640"/>
          </a:xfrm>
        </p:spPr>
        <p:txBody>
          <a:bodyPr>
            <a:normAutofit/>
          </a:bodyPr>
          <a:lstStyle/>
          <a:p>
            <a:r>
              <a:rPr lang="sr-Cyrl-BA" sz="6000" dirty="0"/>
              <a:t>ЛИКОВНА КУЛТУРА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145" y="5261460"/>
            <a:ext cx="8551480" cy="1596540"/>
          </a:xfrm>
        </p:spPr>
        <p:txBody>
          <a:bodyPr>
            <a:noAutofit/>
          </a:bodyPr>
          <a:lstStyle/>
          <a:p>
            <a:r>
              <a:rPr lang="sr-Cyrl-B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Преобликовање материјала или предмета </a:t>
            </a:r>
            <a:r>
              <a:rPr lang="sr-Cyrl-B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њиховим </a:t>
            </a:r>
            <a:r>
              <a:rPr lang="sr-Cyrl-B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спајањем лампа „Пипи </a:t>
            </a:r>
            <a:r>
              <a:rPr lang="sr-Cyrl-B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 </a:t>
            </a:r>
            <a:r>
              <a:rPr lang="sr-Cyrl-B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Чарапа</a:t>
            </a:r>
            <a:r>
              <a:rPr lang="sr-Cyrl-B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05" y="1443834"/>
            <a:ext cx="3148816" cy="1985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материјала потребни су: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Cyrl-B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Картонска кутија.</a:t>
            </a:r>
          </a:p>
          <a:p>
            <a:r>
              <a:rPr lang="sr-Cyrl-B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Двије ролне од тоалет папира.</a:t>
            </a:r>
          </a:p>
          <a:p>
            <a:r>
              <a:rPr lang="sr-Cyrl-B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Двије тканине.</a:t>
            </a:r>
          </a:p>
          <a:p>
            <a:r>
              <a:rPr lang="sr-Cyrl-B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Љепило.</a:t>
            </a:r>
          </a:p>
          <a:p>
            <a:r>
              <a:rPr lang="sr-Cyrl-B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Маказе.</a:t>
            </a:r>
          </a:p>
          <a:p>
            <a:r>
              <a:rPr lang="sr-Cyrl-B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Дрвена бојица и црни фломастер.</a:t>
            </a:r>
          </a:p>
          <a:p>
            <a:r>
              <a:rPr lang="sr-Cyrl-B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Вуница наранџасте или црвене боје.</a:t>
            </a:r>
          </a:p>
          <a:p>
            <a:r>
              <a:rPr lang="sr-Cyrl-B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Папир у боји.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70" y="2665475"/>
            <a:ext cx="3359510" cy="1425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7" t="28916" r="97" b="14303"/>
          <a:stretch/>
        </p:blipFill>
        <p:spPr>
          <a:xfrm>
            <a:off x="10251947" y="4262556"/>
            <a:ext cx="1534061" cy="21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Кораци израде: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73019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Cyrl-BA" dirty="0" smtClean="0"/>
              <a:t>корак:</a:t>
            </a:r>
          </a:p>
          <a:p>
            <a:pPr marL="0" indent="0">
              <a:buNone/>
            </a:pPr>
            <a:r>
              <a:rPr lang="sr-Cyrl-BA" dirty="0" smtClean="0"/>
              <a:t>Исјећи </a:t>
            </a:r>
            <a:r>
              <a:rPr lang="sr-Cyrl-BA" dirty="0"/>
              <a:t>кутију тако да на средини буде празнина у облику правоугаоника</a:t>
            </a:r>
            <a:r>
              <a:rPr lang="sr-Cyrl-BA" dirty="0" smtClean="0"/>
              <a:t>. Кутију облијепити жутим папиром.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73019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30" y="2665475"/>
            <a:ext cx="4168345" cy="2901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915" y="1443835"/>
            <a:ext cx="5548485" cy="4682329"/>
          </a:xfrm>
        </p:spPr>
        <p:txBody>
          <a:bodyPr/>
          <a:lstStyle/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корак: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Ролне од тоалет папира исјећи по рубовима, пресавити и залијепити на кутију.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1131"/>
            <a:ext cx="5384800" cy="4835034"/>
          </a:xfrm>
        </p:spPr>
        <p:txBody>
          <a:bodyPr/>
          <a:lstStyle/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корак: 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Исјећи картон у облику круга, на њега налијепити бијели папир, на којем ћете црним фломастером исцртати очи, нос и уста.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5" y="3010248"/>
            <a:ext cx="4581150" cy="3144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819" y="4127753"/>
            <a:ext cx="3206805" cy="2076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02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корак:</a:t>
            </a:r>
          </a:p>
          <a:p>
            <a:pPr marL="0" indent="0">
              <a:buNone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рубу картона лијепити вуницу, која представља Пипину косу. Пошто </a:t>
            </a:r>
            <a:r>
              <a:rPr lang="sr-Cyrl-BA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завршите </a:t>
            </a:r>
            <a:r>
              <a:rPr lang="sr-Cyrl-BA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главу налијепите </a:t>
            </a: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на кутију која представља тијело.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1029" y="2340179"/>
            <a:ext cx="5137942" cy="3292863"/>
          </a:xfrm>
        </p:spPr>
      </p:pic>
    </p:spTree>
    <p:extLst>
      <p:ext uri="{BB962C8B-B14F-4D97-AF65-F5344CB8AC3E}">
        <p14:creationId xmlns:p14="http://schemas.microsoft.com/office/powerpoint/2010/main" val="33632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корак:</a:t>
            </a:r>
          </a:p>
          <a:p>
            <a:pPr marL="0" indent="0">
              <a:buNone/>
            </a:pP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Тканине уролати и залијепити тако да добијеш облик ваљка. Залијепити их на доњи дио кутије и тако направити ноге.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40" y="1600200"/>
            <a:ext cx="2631561" cy="4525963"/>
          </a:xfrm>
        </p:spPr>
      </p:pic>
    </p:spTree>
    <p:extLst>
      <p:ext uri="{BB962C8B-B14F-4D97-AF65-F5344CB8AC3E}">
        <p14:creationId xmlns:p14="http://schemas.microsoft.com/office/powerpoint/2010/main" val="7109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корак:</a:t>
            </a:r>
          </a:p>
          <a:p>
            <a:pPr marL="0" indent="0">
              <a:buNone/>
            </a:pP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кутију </a:t>
            </a:r>
            <a:r>
              <a:rPr lang="sr-Cyrl-B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убаци лампице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добићеш Пипи лампу.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15" y="1600200"/>
            <a:ext cx="3526749" cy="45259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80" y="3322374"/>
            <a:ext cx="3137938" cy="2992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2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15" y="2054655"/>
            <a:ext cx="10972800" cy="2517345"/>
          </a:xfrm>
        </p:spPr>
        <p:txBody>
          <a:bodyPr/>
          <a:lstStyle/>
          <a:p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ЗА ПАЖЊУ!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187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ЛИКОВНА КУЛТУРА</vt:lpstr>
      <vt:lpstr>Од материјала потребни су:</vt:lpstr>
      <vt:lpstr>Кораци израде:</vt:lpstr>
      <vt:lpstr>PowerPoint Presentation</vt:lpstr>
      <vt:lpstr>PowerPoint Presentation</vt:lpstr>
      <vt:lpstr>PowerPoint Presentation</vt:lpstr>
      <vt:lpstr>PowerPoint Presentation</vt:lpstr>
      <vt:lpstr>ХВАЛА ЗА ПАЖЊУ!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50</cp:revision>
  <dcterms:created xsi:type="dcterms:W3CDTF">2013-08-21T19:17:07Z</dcterms:created>
  <dcterms:modified xsi:type="dcterms:W3CDTF">2021-02-09T20:27:16Z</dcterms:modified>
</cp:coreProperties>
</file>