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0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0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2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5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6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9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4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7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F8E2-0EE5-4DA0-932B-AFAF1008A61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0C18-B78B-4A40-8B9F-71167695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3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9F8E2-0EE5-4DA0-932B-AFAF1008A61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D0C18-B78B-4A40-8B9F-711676956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8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9408" y="2034862"/>
            <a:ext cx="7115160" cy="1056067"/>
          </a:xfrm>
        </p:spPr>
        <p:txBody>
          <a:bodyPr>
            <a:normAutofit/>
          </a:bodyPr>
          <a:lstStyle/>
          <a:p>
            <a:r>
              <a:rPr lang="sr-Cyrl-RS" sz="6600" b="1" dirty="0" smtClean="0">
                <a:solidFill>
                  <a:schemeClr val="bg1"/>
                </a:solidFill>
              </a:rPr>
              <a:t>БЕСЈЕДА НА ГОРИ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0788" y="5100035"/>
            <a:ext cx="6443730" cy="618186"/>
          </a:xfrm>
        </p:spPr>
        <p:txBody>
          <a:bodyPr/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Православна вјеронаука 3. разред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4" y="1650255"/>
            <a:ext cx="5125792" cy="3206840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Господ Исус Христос је учио народ о љубави Бога према човјеку.</a:t>
            </a:r>
          </a:p>
          <a:p>
            <a:pPr marL="0" indent="0">
              <a:buNone/>
            </a:pPr>
            <a:endParaRPr lang="sr-Cyrl-BA" b="1" dirty="0" smtClean="0">
              <a:solidFill>
                <a:schemeClr val="bg1"/>
              </a:solidFill>
            </a:endParaRPr>
          </a:p>
          <a:p>
            <a:r>
              <a:rPr lang="sr-Cyrl-BA" b="1" dirty="0" smtClean="0">
                <a:solidFill>
                  <a:schemeClr val="bg1"/>
                </a:solidFill>
              </a:rPr>
              <a:t>Спаситељ се пење на једну гору и поучава присутни народ </a:t>
            </a:r>
            <a:r>
              <a:rPr lang="sr-Cyrl-BA" b="1" dirty="0" smtClean="0">
                <a:solidFill>
                  <a:schemeClr val="bg1"/>
                </a:solidFill>
              </a:rPr>
              <a:t>Божјим</a:t>
            </a:r>
            <a:r>
              <a:rPr lang="sr-Latn-RS" b="1" dirty="0" smtClean="0">
                <a:solidFill>
                  <a:schemeClr val="bg1"/>
                </a:solidFill>
              </a:rPr>
              <a:t> </a:t>
            </a:r>
            <a:r>
              <a:rPr lang="sr-Cyrl-BA" b="1" dirty="0" smtClean="0">
                <a:solidFill>
                  <a:schemeClr val="bg1"/>
                </a:solidFill>
              </a:rPr>
              <a:t>заповијестима</a:t>
            </a:r>
            <a:r>
              <a:rPr lang="sr-Cyrl-R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16" y="595948"/>
            <a:ext cx="5108617" cy="559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0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04" y="2093053"/>
            <a:ext cx="4849834" cy="2427432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Спаситељ изговара девет Блаженстава.</a:t>
            </a:r>
          </a:p>
          <a:p>
            <a:pPr marL="0" indent="0">
              <a:buNone/>
            </a:pPr>
            <a:endParaRPr lang="sr-Cyrl-RS" b="1" dirty="0" smtClean="0">
              <a:solidFill>
                <a:schemeClr val="bg1"/>
              </a:solidFill>
            </a:endParaRPr>
          </a:p>
          <a:p>
            <a:r>
              <a:rPr lang="sr-Cyrl-RS" b="1" dirty="0" smtClean="0">
                <a:solidFill>
                  <a:schemeClr val="bg1"/>
                </a:solidFill>
              </a:rPr>
              <a:t>Блаженства су основне Божанске поуке.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88" y="1713361"/>
            <a:ext cx="5568081" cy="36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9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82" y="2279560"/>
            <a:ext cx="5068776" cy="1777285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Блаженства нас уче да будемо бољи према другим људима и да тако постајемо слични Богу.</a:t>
            </a:r>
          </a:p>
          <a:p>
            <a:endParaRPr lang="sr-Cyrl-RS" b="1" dirty="0">
              <a:solidFill>
                <a:schemeClr val="bg1"/>
              </a:solidFill>
            </a:endParaRPr>
          </a:p>
          <a:p>
            <a:endParaRPr lang="sr-Cyrl-RS" b="1" dirty="0" smtClean="0">
              <a:solidFill>
                <a:schemeClr val="bg1"/>
              </a:solidFill>
            </a:endParaRPr>
          </a:p>
          <a:p>
            <a:endParaRPr lang="sr-Cyrl-RS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10" y="1518392"/>
            <a:ext cx="5483728" cy="36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2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909" y="1712891"/>
            <a:ext cx="10124679" cy="2562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b="1" dirty="0" smtClean="0">
                <a:solidFill>
                  <a:schemeClr val="bg1"/>
                </a:solidFill>
              </a:rPr>
              <a:t>ДОМАЋА ЗАДАЋА:</a:t>
            </a:r>
          </a:p>
          <a:p>
            <a:pPr marL="0" indent="0" algn="ctr">
              <a:buNone/>
            </a:pPr>
            <a:endParaRPr lang="sr-Cyrl-RS" b="1" dirty="0" smtClean="0">
              <a:solidFill>
                <a:schemeClr val="bg1"/>
              </a:solidFill>
            </a:endParaRPr>
          </a:p>
          <a:p>
            <a:r>
              <a:rPr lang="sr-Cyrl-RS" b="1" dirty="0" smtClean="0">
                <a:solidFill>
                  <a:schemeClr val="bg1"/>
                </a:solidFill>
              </a:rPr>
              <a:t>У уџбенику на страни 41 обој илустрацију и допуни реченице!</a:t>
            </a:r>
          </a:p>
          <a:p>
            <a:endParaRPr lang="sr-Cyrl-RS" sz="2400" b="1" dirty="0">
              <a:solidFill>
                <a:schemeClr val="bg1"/>
              </a:solidFill>
            </a:endParaRPr>
          </a:p>
          <a:p>
            <a:r>
              <a:rPr lang="sr-Cyrl-RS" b="1" dirty="0" smtClean="0">
                <a:solidFill>
                  <a:schemeClr val="bg1"/>
                </a:solidFill>
              </a:rPr>
              <a:t>У радној свесци на страни 20 и 21 уради задатке!</a:t>
            </a:r>
          </a:p>
          <a:p>
            <a:pPr marL="0" indent="0">
              <a:buNone/>
            </a:pPr>
            <a:endParaRPr lang="sr-Cyrl-R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85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БЕСЈЕДА НА ГОРИ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ПИЛАТ ПРЕДАЈА ГОСПОДА ИСУСА ХРИСТА ДА СЕ РАЗАПНЕ</dc:title>
  <dc:creator>Korisnik</dc:creator>
  <cp:lastModifiedBy>39. Slavoljub Lukic</cp:lastModifiedBy>
  <cp:revision>25</cp:revision>
  <dcterms:created xsi:type="dcterms:W3CDTF">2020-04-21T11:58:41Z</dcterms:created>
  <dcterms:modified xsi:type="dcterms:W3CDTF">2021-02-17T07:29:03Z</dcterms:modified>
</cp:coreProperties>
</file>