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6"/>
  </p:notesMasterIdLst>
  <p:sldIdLst>
    <p:sldId id="264" r:id="rId2"/>
    <p:sldId id="257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jela" initials="D" lastIdx="1" clrIdx="0">
    <p:extLst>
      <p:ext uri="{19B8F6BF-5375-455C-9EA6-DF929625EA0E}">
        <p15:presenceInfo xmlns:p15="http://schemas.microsoft.com/office/powerpoint/2012/main" userId="Danije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E72F3-0CE3-491D-9465-C76D71EA6A27}" type="datetimeFigureOut">
              <a:rPr lang="sr-Latn-CS" smtClean="0"/>
              <a:t>10.2.2021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4DB1D-207A-471D-8183-BBAA760B848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7968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4DB1D-207A-471D-8183-BBAA760B848F}" type="slidenum">
              <a:rPr lang="sr-Latn-CS" smtClean="0"/>
              <a:t>2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5029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2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4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89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0049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78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08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20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3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1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2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5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8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0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0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6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E0878-B5B2-46B4-90FE-D24C8FCD05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81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886" y="2126556"/>
            <a:ext cx="7931754" cy="2923116"/>
          </a:xfrm>
        </p:spPr>
        <p:txBody>
          <a:bodyPr>
            <a:noAutofit/>
          </a:bodyPr>
          <a:lstStyle/>
          <a:p>
            <a:pPr algn="ctr"/>
            <a:r>
              <a:rPr lang="sr-Cyrl-B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 и дијељење природних бројева са двоцифреним и троцифреним бројевима</a:t>
            </a:r>
          </a:p>
          <a:p>
            <a:endParaRPr lang="sr-Cyrl-B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– 5. разред</a:t>
            </a:r>
            <a:endParaRPr lang="bs-Latn-B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2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9C555E-B306-45BA-AE14-967DC83B2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905998" cy="1491175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</a:t>
            </a:r>
            <a:r>
              <a:rPr lang="sr-Cyrl-BA" sz="2400" cap="none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Израчунајмо </a:t>
            </a:r>
            <a:r>
              <a:rPr lang="en-US" sz="2400" cap="none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количник</a:t>
            </a:r>
            <a:r>
              <a:rPr lang="en-US" sz="2400" cap="none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none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бројева</a:t>
            </a:r>
            <a:r>
              <a:rPr lang="sr-Cyrl-B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sr-Cyrl-C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665 : </a:t>
            </a:r>
            <a:r>
              <a:rPr lang="sr-Cyrl-C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5CD0F2-46E2-496D-8A1B-303E908CA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45587"/>
            <a:ext cx="9905999" cy="555673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</a:t>
            </a: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7665 : 21 = 365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r-Cyrl-CS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- 63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136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r-Cyrl-CS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- 126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105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-  </a:t>
            </a:r>
            <a:r>
              <a:rPr lang="sr-Cyrl-CS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105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</a:t>
            </a:r>
            <a:r>
              <a:rPr lang="sr-Cyrl-C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0</a:t>
            </a:r>
            <a:endParaRPr 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27E4479-45CC-42CA-AB80-C60DA4DEEBEC}"/>
              </a:ext>
            </a:extLst>
          </p:cNvPr>
          <p:cNvSpPr txBox="1"/>
          <p:nvPr/>
        </p:nvSpPr>
        <p:spPr>
          <a:xfrm>
            <a:off x="6217920" y="3277772"/>
            <a:ext cx="3854547" cy="1808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9400" indent="0">
              <a:lnSpc>
                <a:spcPct val="11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</a:t>
            </a: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    365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sr-Cyrl-BA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br>
              <a:rPr lang="sr-Cyrl-BA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+ </a:t>
            </a:r>
            <a:r>
              <a:rPr lang="sr-Cyrl-CS" sz="2400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730__</a:t>
            </a:r>
            <a:br>
              <a:rPr lang="sr-Cyrl-CS" sz="2400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    7</a:t>
            </a:r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665</a:t>
            </a:r>
            <a:endParaRPr lang="en-US" sz="2400" b="1" u="sng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sz="24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80E0568D-237F-4EA4-9F71-CC918E9857BB}"/>
              </a:ext>
            </a:extLst>
          </p:cNvPr>
          <p:cNvSpPr/>
          <p:nvPr/>
        </p:nvSpPr>
        <p:spPr>
          <a:xfrm>
            <a:off x="3093721" y="1491175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30B86DF3-59C1-4318-8847-1F56CFB2B9EA}"/>
              </a:ext>
            </a:extLst>
          </p:cNvPr>
          <p:cNvSpPr/>
          <p:nvPr/>
        </p:nvSpPr>
        <p:spPr>
          <a:xfrm>
            <a:off x="3268982" y="1491175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E8E1AEEA-0083-43A0-BD48-958F69527889}"/>
              </a:ext>
            </a:extLst>
          </p:cNvPr>
          <p:cNvSpPr/>
          <p:nvPr/>
        </p:nvSpPr>
        <p:spPr>
          <a:xfrm>
            <a:off x="3467101" y="1491175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7AA55C83-D8C0-4706-88F9-15AAAEA1D9A3}"/>
              </a:ext>
            </a:extLst>
          </p:cNvPr>
          <p:cNvSpPr/>
          <p:nvPr/>
        </p:nvSpPr>
        <p:spPr>
          <a:xfrm>
            <a:off x="1851661" y="2695135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6597AA1F-8E42-47BD-A795-B42EB8B94C0B}"/>
              </a:ext>
            </a:extLst>
          </p:cNvPr>
          <p:cNvSpPr/>
          <p:nvPr/>
        </p:nvSpPr>
        <p:spPr>
          <a:xfrm>
            <a:off x="2072641" y="3967675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0091576A-F99C-46DC-B82F-B7C55729CDC0}"/>
              </a:ext>
            </a:extLst>
          </p:cNvPr>
          <p:cNvSpPr/>
          <p:nvPr/>
        </p:nvSpPr>
        <p:spPr>
          <a:xfrm>
            <a:off x="1432561" y="2089051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6EDEC832-354A-484E-9F41-B5D16A954F0F}"/>
              </a:ext>
            </a:extLst>
          </p:cNvPr>
          <p:cNvSpPr/>
          <p:nvPr/>
        </p:nvSpPr>
        <p:spPr>
          <a:xfrm>
            <a:off x="1501141" y="3302390"/>
            <a:ext cx="35052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A28F853-E716-441E-930E-04D8A0B2E1A7}"/>
              </a:ext>
            </a:extLst>
          </p:cNvPr>
          <p:cNvSpPr/>
          <p:nvPr/>
        </p:nvSpPr>
        <p:spPr>
          <a:xfrm>
            <a:off x="1722121" y="4574930"/>
            <a:ext cx="35052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3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ABCDB0F0-FD18-40C1-930B-330B538B66A7}"/>
              </a:ext>
            </a:extLst>
          </p:cNvPr>
          <p:cNvSpPr/>
          <p:nvPr/>
        </p:nvSpPr>
        <p:spPr>
          <a:xfrm>
            <a:off x="4520112" y="141905"/>
            <a:ext cx="7671888" cy="671609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ОБРАЗЛОЖЕЊЕ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56:36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приближно је 1. У количнику пишемо цифру 1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1•6=6, пишемо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испод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</a:p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1•3=3, пишемо 3 испод 5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Подвучемо и одузимамо.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6-6=0, пишемо 0, 5-3=2, пишемо 2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Дописујемо остатку 8 и наставамо са дијељењем.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208:36 приближно је 5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количнику пишемо цифру 5.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5•6=30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пишемо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памтимо 3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5•3=15 и 3, што смо памтили је 18, пишемо 18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Подвучемо и одузимамо и добићемо остатак 28.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Дописујемо остатку 8 и наставамо са дијељењем.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288:36 је 8. У количнику пишемо цифру 8.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8•6=48, пишемо 8, а памтимо 4.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8•3=24 и 4, што смо памтили је 28. пишемо 28. Одузмемо и видјећемо да остатка нема.</a:t>
            </a: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96D5946B-0B13-4A50-A115-E40E465C959B}"/>
              </a:ext>
            </a:extLst>
          </p:cNvPr>
          <p:cNvSpPr txBox="1"/>
          <p:nvPr/>
        </p:nvSpPr>
        <p:spPr>
          <a:xfrm flipH="1">
            <a:off x="3433020" y="1447347"/>
            <a:ext cx="38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78097" y="1419121"/>
            <a:ext cx="2346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5688 : 36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90913" y="1432401"/>
            <a:ext cx="46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75622" y="1275956"/>
            <a:ext cx="342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07755" y="2513527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96033" y="2190172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39819" y="1445682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2407" y="2534603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78555" y="2518399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84311" y="2961223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863275" y="1443826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91068" y="2952851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27079" y="3687550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473501" y="3707920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708268" y="1272654"/>
            <a:ext cx="9611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85567" y="1787023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569581" y="1787023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1413117" y="2298983"/>
            <a:ext cx="893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260918" y="1673465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04129" y="2190173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589730" y="2190172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50660" y="2437941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1501998" y="3038675"/>
            <a:ext cx="893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776254" y="3777540"/>
            <a:ext cx="893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783944" y="2937751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05165" y="3302503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792527" y="3287403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998449" y="3304273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40670" y="3186944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191098" y="371629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50005" y="592428"/>
            <a:ext cx="439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Израчунај количник бројева: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7" grpId="0"/>
      <p:bldP spid="48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6" grpId="0"/>
      <p:bldP spid="67" grpId="0"/>
      <p:bldP spid="69" grpId="0"/>
      <p:bldP spid="70" grpId="0"/>
      <p:bldP spid="71" grpId="0"/>
      <p:bldP spid="72" grpId="0"/>
      <p:bldP spid="75" grpId="0"/>
      <p:bldP spid="76" grpId="0"/>
      <p:bldP spid="77" grpId="0"/>
      <p:bldP spid="78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88076"/>
            <a:ext cx="4995371" cy="3615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Тања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 рачунати са помаком удесно за једно мјесто.</a:t>
            </a:r>
          </a:p>
          <a:p>
            <a:pPr marL="0" indent="0">
              <a:buNone/>
            </a:pP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s-Latn-BA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s-Latn-BA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sr-Cyrl-BA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342 </a:t>
            </a:r>
          </a:p>
          <a:p>
            <a:pPr marL="0" indent="0">
              <a:buNone/>
            </a:pPr>
            <a:r>
              <a:rPr lang="bs-Latn-BA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6978</a:t>
            </a:r>
            <a:endParaRPr lang="sr-Cyrl-BA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bs-Latn-BA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</a:t>
            </a:r>
            <a:endParaRPr lang="sr-Cyrl-BA" sz="24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sr-Cyrl-BA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s-Latn-BA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652</a:t>
            </a:r>
            <a:endParaRPr lang="sr-Cyrl-BA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795492</a:t>
            </a: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sp>
        <p:nvSpPr>
          <p:cNvPr id="4" name="Content Placeholder 10"/>
          <p:cNvSpPr txBox="1">
            <a:spLocks/>
          </p:cNvSpPr>
          <p:nvPr/>
        </p:nvSpPr>
        <p:spPr>
          <a:xfrm>
            <a:off x="6697014" y="1188076"/>
            <a:ext cx="4934479" cy="361526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Вишња ће рачунати са помаком улијево за једно мјесто.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s-Latn-BA" sz="2400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s-Latn-BA" sz="24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2400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342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s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652</a:t>
            </a:r>
            <a:endParaRPr lang="sr-Cyrl-BA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bs-Latn-BA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</a:t>
            </a:r>
            <a:endParaRPr lang="sr-Cyrl-BA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s-Latn-BA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6978</a:t>
            </a:r>
            <a:endParaRPr lang="sr-Cyrl-BA" sz="2400" u="sng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795492</a:t>
            </a:r>
            <a:endParaRPr lang="sr-Cyrl-BA" sz="24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sr-Cyrl-BA" dirty="0" smtClean="0"/>
              <a:t>              </a:t>
            </a:r>
            <a:endParaRPr lang="bs-Latn-BA" dirty="0"/>
          </a:p>
        </p:txBody>
      </p:sp>
      <p:sp>
        <p:nvSpPr>
          <p:cNvPr id="6" name="TextBox 5"/>
          <p:cNvSpPr txBox="1"/>
          <p:nvPr/>
        </p:nvSpPr>
        <p:spPr>
          <a:xfrm>
            <a:off x="2936383" y="321972"/>
            <a:ext cx="6838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Израчунајмо производ бројева 2 </a:t>
            </a:r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s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342.</a:t>
            </a:r>
          </a:p>
        </p:txBody>
      </p:sp>
    </p:spTree>
    <p:extLst>
      <p:ext uri="{BB962C8B-B14F-4D97-AF65-F5344CB8AC3E}">
        <p14:creationId xmlns:p14="http://schemas.microsoft.com/office/powerpoint/2010/main" val="207275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455</TotalTime>
  <Words>293</Words>
  <Application>Microsoft Office PowerPoint</Application>
  <PresentationFormat>Widescreen</PresentationFormat>
  <Paragraphs>73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Trebuchet MS</vt:lpstr>
      <vt:lpstr>Tw Cen MT</vt:lpstr>
      <vt:lpstr>Wingdings 3</vt:lpstr>
      <vt:lpstr>Circuit</vt:lpstr>
      <vt:lpstr>PowerPoint Presentation</vt:lpstr>
      <vt:lpstr>1. Израчунајмо количник бројева 7 665 : 21.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</dc:creator>
  <cp:lastModifiedBy>mm</cp:lastModifiedBy>
  <cp:revision>40</cp:revision>
  <dcterms:created xsi:type="dcterms:W3CDTF">2021-01-31T17:33:12Z</dcterms:created>
  <dcterms:modified xsi:type="dcterms:W3CDTF">2021-02-10T23:06:27Z</dcterms:modified>
</cp:coreProperties>
</file>