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89" r:id="rId2"/>
    <p:sldId id="275" r:id="rId3"/>
    <p:sldId id="280" r:id="rId4"/>
    <p:sldId id="281" r:id="rId5"/>
    <p:sldId id="284" r:id="rId6"/>
    <p:sldId id="257" r:id="rId7"/>
    <p:sldId id="286" r:id="rId8"/>
    <p:sldId id="259" r:id="rId9"/>
    <p:sldId id="267" r:id="rId10"/>
    <p:sldId id="287" r:id="rId11"/>
    <p:sldId id="260" r:id="rId12"/>
    <p:sldId id="271" r:id="rId13"/>
    <p:sldId id="29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7E4"/>
    <a:srgbClr val="D4D1CD"/>
    <a:srgbClr val="DCD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0444-83EC-44EB-89D2-882F07712A31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0A72DD6-E0B3-4DF2-9A05-0C2D0921F34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0444-83EC-44EB-89D2-882F07712A31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72DD6-E0B3-4DF2-9A05-0C2D0921F34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332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0444-83EC-44EB-89D2-882F07712A31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72DD6-E0B3-4DF2-9A05-0C2D0921F34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31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0444-83EC-44EB-89D2-882F07712A31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72DD6-E0B3-4DF2-9A05-0C2D0921F34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43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0444-83EC-44EB-89D2-882F07712A31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72DD6-E0B3-4DF2-9A05-0C2D0921F34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9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0444-83EC-44EB-89D2-882F07712A31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72DD6-E0B3-4DF2-9A05-0C2D0921F34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91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0444-83EC-44EB-89D2-882F07712A31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72DD6-E0B3-4DF2-9A05-0C2D0921F34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622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0444-83EC-44EB-89D2-882F07712A31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72DD6-E0B3-4DF2-9A05-0C2D0921F34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045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0444-83EC-44EB-89D2-882F07712A31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72DD6-E0B3-4DF2-9A05-0C2D0921F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1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0444-83EC-44EB-89D2-882F07712A31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72DD6-E0B3-4DF2-9A05-0C2D0921F34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85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5820444-83EC-44EB-89D2-882F07712A31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72DD6-E0B3-4DF2-9A05-0C2D0921F34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174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20444-83EC-44EB-89D2-882F07712A31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0A72DD6-E0B3-4DF2-9A05-0C2D0921F34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" t="3444" r="3590"/>
          <a:stretch/>
        </p:blipFill>
        <p:spPr>
          <a:xfrm>
            <a:off x="1081825" y="321972"/>
            <a:ext cx="9800823" cy="5653826"/>
          </a:xfrm>
          <a:prstGeom prst="rect">
            <a:avLst/>
          </a:prstGeom>
        </p:spPr>
      </p:pic>
      <p:sp>
        <p:nvSpPr>
          <p:cNvPr id="3" name="Okvir za tekst 2"/>
          <p:cNvSpPr txBox="1"/>
          <p:nvPr/>
        </p:nvSpPr>
        <p:spPr>
          <a:xfrm>
            <a:off x="3812146" y="2983664"/>
            <a:ext cx="4675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>
              <a:buAutoNum type="arabicPeriod"/>
            </a:pPr>
            <a:r>
              <a:rPr lang="bs-Cyrl-BA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РАЗРЕД</a:t>
            </a:r>
            <a:endParaRPr lang="sr-Latn-CS" sz="5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74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47191" y="505160"/>
            <a:ext cx="9607661" cy="1056319"/>
          </a:xfrm>
        </p:spPr>
        <p:txBody>
          <a:bodyPr>
            <a:noAutofit/>
          </a:bodyPr>
          <a:lstStyle/>
          <a:p>
            <a:r>
              <a:rPr lang="bs-Cyrl-B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Потребан материјал: пластелин, фломастер, штапићи за уши</a:t>
            </a:r>
            <a:endParaRPr lang="sr-Latn-C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1512650" y="2043893"/>
            <a:ext cx="4645152" cy="619205"/>
          </a:xfrm>
        </p:spPr>
        <p:txBody>
          <a:bodyPr>
            <a:normAutofit/>
          </a:bodyPr>
          <a:lstStyle/>
          <a:p>
            <a:pPr algn="ctr"/>
            <a:r>
              <a:rPr lang="bs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пуж</a:t>
            </a:r>
            <a:endParaRPr lang="sr-Latn-C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6412362" y="2057463"/>
            <a:ext cx="4645152" cy="622953"/>
          </a:xfrm>
        </p:spPr>
        <p:txBody>
          <a:bodyPr>
            <a:normAutofit/>
          </a:bodyPr>
          <a:lstStyle/>
          <a:p>
            <a:pPr algn="ctr"/>
            <a:r>
              <a:rPr lang="bs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лептир</a:t>
            </a:r>
            <a:endParaRPr lang="sr-Latn-C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Čuvar mesta za sadržaj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651" y="2980559"/>
            <a:ext cx="1848736" cy="128330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7" t="12085" r="24223" b="4507"/>
          <a:stretch/>
        </p:blipFill>
        <p:spPr>
          <a:xfrm>
            <a:off x="3769768" y="2979807"/>
            <a:ext cx="2038604" cy="1261341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5" t="29912" r="25030" b="40182"/>
          <a:stretch/>
        </p:blipFill>
        <p:spPr>
          <a:xfrm>
            <a:off x="2283931" y="4581324"/>
            <a:ext cx="2505139" cy="1433012"/>
          </a:xfrm>
          <a:prstGeom prst="rect">
            <a:avLst/>
          </a:prstGeom>
        </p:spPr>
      </p:pic>
      <p:pic>
        <p:nvPicPr>
          <p:cNvPr id="10" name="Čuvar mesta za sadržaj 9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566" y="2986788"/>
            <a:ext cx="1715544" cy="1286658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5" t="20033" r="17631" b="34476"/>
          <a:stretch/>
        </p:blipFill>
        <p:spPr>
          <a:xfrm>
            <a:off x="9135969" y="2979807"/>
            <a:ext cx="1724083" cy="1261341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4" t="12394" r="14132" b="41784"/>
          <a:stretch/>
        </p:blipFill>
        <p:spPr>
          <a:xfrm>
            <a:off x="7717338" y="4607081"/>
            <a:ext cx="2589766" cy="143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8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Naslov 1"/>
          <p:cNvSpPr txBox="1">
            <a:spLocks/>
          </p:cNvSpPr>
          <p:nvPr/>
        </p:nvSpPr>
        <p:spPr>
          <a:xfrm>
            <a:off x="1543431" y="384101"/>
            <a:ext cx="9603275" cy="7574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s-Cyrl-B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ЗадаЦИ за самосталан рад</a:t>
            </a:r>
            <a:endParaRPr lang="sr-Latn-C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1506249" y="1523859"/>
            <a:ext cx="4113895" cy="2562895"/>
            <a:chOff x="942361" y="802907"/>
            <a:chExt cx="6601439" cy="4434840"/>
          </a:xfrm>
        </p:grpSpPr>
        <p:sp>
          <p:nvSpPr>
            <p:cNvPr id="10" name="Moon 9">
              <a:extLst>
                <a:ext uri="{FF2B5EF4-FFF2-40B4-BE49-F238E27FC236}">
                  <a16:creationId xmlns:a16="http://schemas.microsoft.com/office/drawing/2014/main" xmlns="" id="{AB4D754B-6689-400F-99B1-671330FD1636}"/>
                </a:ext>
              </a:extLst>
            </p:cNvPr>
            <p:cNvSpPr/>
            <p:nvPr/>
          </p:nvSpPr>
          <p:spPr>
            <a:xfrm>
              <a:off x="2421555" y="802907"/>
              <a:ext cx="2453640" cy="4434840"/>
            </a:xfrm>
            <a:prstGeom prst="moon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A582701C-EAA9-4211-A489-5C5EC98752A6}"/>
                </a:ext>
              </a:extLst>
            </p:cNvPr>
            <p:cNvSpPr/>
            <p:nvPr/>
          </p:nvSpPr>
          <p:spPr>
            <a:xfrm>
              <a:off x="942361" y="1853876"/>
              <a:ext cx="4973052" cy="293570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xmlns="" id="{AFA0F50E-8907-4D5A-9DC8-ABDA9034F777}"/>
                </a:ext>
              </a:extLst>
            </p:cNvPr>
            <p:cNvSpPr/>
            <p:nvPr/>
          </p:nvSpPr>
          <p:spPr>
            <a:xfrm>
              <a:off x="1120024" y="2331128"/>
              <a:ext cx="978168" cy="1981200"/>
            </a:xfrm>
            <a:prstGeom prst="arc">
              <a:avLst>
                <a:gd name="adj1" fmla="val 16200000"/>
                <a:gd name="adj2" fmla="val 5513664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E93DE19E-EA94-4A8D-B8F0-5C991741C30D}"/>
                </a:ext>
              </a:extLst>
            </p:cNvPr>
            <p:cNvSpPr/>
            <p:nvPr/>
          </p:nvSpPr>
          <p:spPr>
            <a:xfrm>
              <a:off x="1196340" y="2560320"/>
              <a:ext cx="205740" cy="3276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Moon 8">
              <a:extLst>
                <a:ext uri="{FF2B5EF4-FFF2-40B4-BE49-F238E27FC236}">
                  <a16:creationId xmlns:a16="http://schemas.microsoft.com/office/drawing/2014/main" xmlns="" id="{4A07F70B-8849-4CB2-99C1-829D54A33B0E}"/>
                </a:ext>
              </a:extLst>
            </p:cNvPr>
            <p:cNvSpPr/>
            <p:nvPr/>
          </p:nvSpPr>
          <p:spPr>
            <a:xfrm>
              <a:off x="5855368" y="1636295"/>
              <a:ext cx="1688432" cy="2768065"/>
            </a:xfrm>
            <a:prstGeom prst="moon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Arc 6">
            <a:extLst>
              <a:ext uri="{FF2B5EF4-FFF2-40B4-BE49-F238E27FC236}">
                <a16:creationId xmlns:a16="http://schemas.microsoft.com/office/drawing/2014/main" xmlns="" id="{EE9B03AD-5BA0-428F-BFD2-E4409033AB22}"/>
              </a:ext>
            </a:extLst>
          </p:cNvPr>
          <p:cNvSpPr/>
          <p:nvPr/>
        </p:nvSpPr>
        <p:spPr>
          <a:xfrm>
            <a:off x="1307631" y="2468007"/>
            <a:ext cx="731291" cy="682558"/>
          </a:xfrm>
          <a:prstGeom prst="arc">
            <a:avLst>
              <a:gd name="adj1" fmla="val 2149859"/>
              <a:gd name="adj2" fmla="val 6973907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10">
            <a:extLst>
              <a:ext uri="{FF2B5EF4-FFF2-40B4-BE49-F238E27FC236}">
                <a16:creationId xmlns:a16="http://schemas.microsoft.com/office/drawing/2014/main" xmlns="" id="{1C8F60B3-027C-4D03-BC31-E939DDCBF928}"/>
              </a:ext>
            </a:extLst>
          </p:cNvPr>
          <p:cNvSpPr/>
          <p:nvPr/>
        </p:nvSpPr>
        <p:spPr>
          <a:xfrm>
            <a:off x="2390978" y="2515377"/>
            <a:ext cx="298898" cy="282061"/>
          </a:xfrm>
          <a:prstGeom prst="arc">
            <a:avLst>
              <a:gd name="adj1" fmla="val 14694233"/>
              <a:gd name="adj2" fmla="val 5400589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12">
            <a:extLst>
              <a:ext uri="{FF2B5EF4-FFF2-40B4-BE49-F238E27FC236}">
                <a16:creationId xmlns:a16="http://schemas.microsoft.com/office/drawing/2014/main" xmlns="" id="{538705EA-EB93-474F-A9CC-519C8DEF991D}"/>
              </a:ext>
            </a:extLst>
          </p:cNvPr>
          <p:cNvSpPr/>
          <p:nvPr/>
        </p:nvSpPr>
        <p:spPr>
          <a:xfrm>
            <a:off x="2387315" y="2798928"/>
            <a:ext cx="298898" cy="282061"/>
          </a:xfrm>
          <a:prstGeom prst="arc">
            <a:avLst>
              <a:gd name="adj1" fmla="val 15470100"/>
              <a:gd name="adj2" fmla="val 6433840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13">
            <a:extLst>
              <a:ext uri="{FF2B5EF4-FFF2-40B4-BE49-F238E27FC236}">
                <a16:creationId xmlns:a16="http://schemas.microsoft.com/office/drawing/2014/main" xmlns="" id="{8E8C6124-30CF-4D66-89B2-843DB7C8E074}"/>
              </a:ext>
            </a:extLst>
          </p:cNvPr>
          <p:cNvSpPr/>
          <p:nvPr/>
        </p:nvSpPr>
        <p:spPr>
          <a:xfrm>
            <a:off x="2380127" y="3082794"/>
            <a:ext cx="298898" cy="282061"/>
          </a:xfrm>
          <a:prstGeom prst="arc">
            <a:avLst>
              <a:gd name="adj1" fmla="val 15610158"/>
              <a:gd name="adj2" fmla="val 5740963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14">
            <a:extLst>
              <a:ext uri="{FF2B5EF4-FFF2-40B4-BE49-F238E27FC236}">
                <a16:creationId xmlns:a16="http://schemas.microsoft.com/office/drawing/2014/main" xmlns="" id="{3A004D1A-EF4C-43FA-AA93-689BAA573633}"/>
              </a:ext>
            </a:extLst>
          </p:cNvPr>
          <p:cNvSpPr/>
          <p:nvPr/>
        </p:nvSpPr>
        <p:spPr>
          <a:xfrm>
            <a:off x="2361398" y="3369640"/>
            <a:ext cx="298898" cy="282061"/>
          </a:xfrm>
          <a:prstGeom prst="arc">
            <a:avLst>
              <a:gd name="adj1" fmla="val 16210919"/>
              <a:gd name="adj2" fmla="val 6648336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10">
            <a:extLst>
              <a:ext uri="{FF2B5EF4-FFF2-40B4-BE49-F238E27FC236}">
                <a16:creationId xmlns:a16="http://schemas.microsoft.com/office/drawing/2014/main" xmlns="" id="{1C8F60B3-027C-4D03-BC31-E939DDCBF928}"/>
              </a:ext>
            </a:extLst>
          </p:cNvPr>
          <p:cNvSpPr/>
          <p:nvPr/>
        </p:nvSpPr>
        <p:spPr>
          <a:xfrm>
            <a:off x="2859990" y="2509358"/>
            <a:ext cx="298898" cy="282061"/>
          </a:xfrm>
          <a:prstGeom prst="arc">
            <a:avLst>
              <a:gd name="adj1" fmla="val 14694233"/>
              <a:gd name="adj2" fmla="val 5400589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12">
            <a:extLst>
              <a:ext uri="{FF2B5EF4-FFF2-40B4-BE49-F238E27FC236}">
                <a16:creationId xmlns:a16="http://schemas.microsoft.com/office/drawing/2014/main" xmlns="" id="{538705EA-EB93-474F-A9CC-519C8DEF991D}"/>
              </a:ext>
            </a:extLst>
          </p:cNvPr>
          <p:cNvSpPr/>
          <p:nvPr/>
        </p:nvSpPr>
        <p:spPr>
          <a:xfrm>
            <a:off x="2856327" y="2792909"/>
            <a:ext cx="298898" cy="282061"/>
          </a:xfrm>
          <a:prstGeom prst="arc">
            <a:avLst>
              <a:gd name="adj1" fmla="val 15470100"/>
              <a:gd name="adj2" fmla="val 6433840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13">
            <a:extLst>
              <a:ext uri="{FF2B5EF4-FFF2-40B4-BE49-F238E27FC236}">
                <a16:creationId xmlns:a16="http://schemas.microsoft.com/office/drawing/2014/main" xmlns="" id="{8E8C6124-30CF-4D66-89B2-843DB7C8E074}"/>
              </a:ext>
            </a:extLst>
          </p:cNvPr>
          <p:cNvSpPr/>
          <p:nvPr/>
        </p:nvSpPr>
        <p:spPr>
          <a:xfrm>
            <a:off x="2849140" y="3076775"/>
            <a:ext cx="298898" cy="282061"/>
          </a:xfrm>
          <a:prstGeom prst="arc">
            <a:avLst>
              <a:gd name="adj1" fmla="val 15610158"/>
              <a:gd name="adj2" fmla="val 5740963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c 14">
            <a:extLst>
              <a:ext uri="{FF2B5EF4-FFF2-40B4-BE49-F238E27FC236}">
                <a16:creationId xmlns:a16="http://schemas.microsoft.com/office/drawing/2014/main" xmlns="" id="{3A004D1A-EF4C-43FA-AA93-689BAA573633}"/>
              </a:ext>
            </a:extLst>
          </p:cNvPr>
          <p:cNvSpPr/>
          <p:nvPr/>
        </p:nvSpPr>
        <p:spPr>
          <a:xfrm>
            <a:off x="2830410" y="3363621"/>
            <a:ext cx="298898" cy="282061"/>
          </a:xfrm>
          <a:prstGeom prst="arc">
            <a:avLst>
              <a:gd name="adj1" fmla="val 16210919"/>
              <a:gd name="adj2" fmla="val 6648336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10">
            <a:extLst>
              <a:ext uri="{FF2B5EF4-FFF2-40B4-BE49-F238E27FC236}">
                <a16:creationId xmlns:a16="http://schemas.microsoft.com/office/drawing/2014/main" xmlns="" id="{1C8F60B3-027C-4D03-BC31-E939DDCBF928}"/>
              </a:ext>
            </a:extLst>
          </p:cNvPr>
          <p:cNvSpPr/>
          <p:nvPr/>
        </p:nvSpPr>
        <p:spPr>
          <a:xfrm>
            <a:off x="3312563" y="2477698"/>
            <a:ext cx="298898" cy="282061"/>
          </a:xfrm>
          <a:prstGeom prst="arc">
            <a:avLst>
              <a:gd name="adj1" fmla="val 14694233"/>
              <a:gd name="adj2" fmla="val 5400589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12">
            <a:extLst>
              <a:ext uri="{FF2B5EF4-FFF2-40B4-BE49-F238E27FC236}">
                <a16:creationId xmlns:a16="http://schemas.microsoft.com/office/drawing/2014/main" xmlns="" id="{538705EA-EB93-474F-A9CC-519C8DEF991D}"/>
              </a:ext>
            </a:extLst>
          </p:cNvPr>
          <p:cNvSpPr/>
          <p:nvPr/>
        </p:nvSpPr>
        <p:spPr>
          <a:xfrm>
            <a:off x="3308900" y="2761249"/>
            <a:ext cx="298898" cy="282061"/>
          </a:xfrm>
          <a:prstGeom prst="arc">
            <a:avLst>
              <a:gd name="adj1" fmla="val 15470100"/>
              <a:gd name="adj2" fmla="val 6433840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c 13">
            <a:extLst>
              <a:ext uri="{FF2B5EF4-FFF2-40B4-BE49-F238E27FC236}">
                <a16:creationId xmlns:a16="http://schemas.microsoft.com/office/drawing/2014/main" xmlns="" id="{8E8C6124-30CF-4D66-89B2-843DB7C8E074}"/>
              </a:ext>
            </a:extLst>
          </p:cNvPr>
          <p:cNvSpPr/>
          <p:nvPr/>
        </p:nvSpPr>
        <p:spPr>
          <a:xfrm>
            <a:off x="3301713" y="3045116"/>
            <a:ext cx="298898" cy="282061"/>
          </a:xfrm>
          <a:prstGeom prst="arc">
            <a:avLst>
              <a:gd name="adj1" fmla="val 15610158"/>
              <a:gd name="adj2" fmla="val 5740963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14">
            <a:extLst>
              <a:ext uri="{FF2B5EF4-FFF2-40B4-BE49-F238E27FC236}">
                <a16:creationId xmlns:a16="http://schemas.microsoft.com/office/drawing/2014/main" xmlns="" id="{3A004D1A-EF4C-43FA-AA93-689BAA573633}"/>
              </a:ext>
            </a:extLst>
          </p:cNvPr>
          <p:cNvSpPr/>
          <p:nvPr/>
        </p:nvSpPr>
        <p:spPr>
          <a:xfrm>
            <a:off x="3282983" y="3331961"/>
            <a:ext cx="298898" cy="282061"/>
          </a:xfrm>
          <a:prstGeom prst="arc">
            <a:avLst>
              <a:gd name="adj1" fmla="val 16210919"/>
              <a:gd name="adj2" fmla="val 6648336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10">
            <a:extLst>
              <a:ext uri="{FF2B5EF4-FFF2-40B4-BE49-F238E27FC236}">
                <a16:creationId xmlns:a16="http://schemas.microsoft.com/office/drawing/2014/main" xmlns="" id="{1C8F60B3-027C-4D03-BC31-E939DDCBF928}"/>
              </a:ext>
            </a:extLst>
          </p:cNvPr>
          <p:cNvSpPr/>
          <p:nvPr/>
        </p:nvSpPr>
        <p:spPr>
          <a:xfrm>
            <a:off x="3712145" y="2509358"/>
            <a:ext cx="298898" cy="282061"/>
          </a:xfrm>
          <a:prstGeom prst="arc">
            <a:avLst>
              <a:gd name="adj1" fmla="val 14694233"/>
              <a:gd name="adj2" fmla="val 5400589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12">
            <a:extLst>
              <a:ext uri="{FF2B5EF4-FFF2-40B4-BE49-F238E27FC236}">
                <a16:creationId xmlns:a16="http://schemas.microsoft.com/office/drawing/2014/main" xmlns="" id="{538705EA-EB93-474F-A9CC-519C8DEF991D}"/>
              </a:ext>
            </a:extLst>
          </p:cNvPr>
          <p:cNvSpPr/>
          <p:nvPr/>
        </p:nvSpPr>
        <p:spPr>
          <a:xfrm>
            <a:off x="3708482" y="2792909"/>
            <a:ext cx="298898" cy="282061"/>
          </a:xfrm>
          <a:prstGeom prst="arc">
            <a:avLst>
              <a:gd name="adj1" fmla="val 15470100"/>
              <a:gd name="adj2" fmla="val 6433840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c 13">
            <a:extLst>
              <a:ext uri="{FF2B5EF4-FFF2-40B4-BE49-F238E27FC236}">
                <a16:creationId xmlns:a16="http://schemas.microsoft.com/office/drawing/2014/main" xmlns="" id="{8E8C6124-30CF-4D66-89B2-843DB7C8E074}"/>
              </a:ext>
            </a:extLst>
          </p:cNvPr>
          <p:cNvSpPr/>
          <p:nvPr/>
        </p:nvSpPr>
        <p:spPr>
          <a:xfrm>
            <a:off x="3701294" y="3076775"/>
            <a:ext cx="298898" cy="282061"/>
          </a:xfrm>
          <a:prstGeom prst="arc">
            <a:avLst>
              <a:gd name="adj1" fmla="val 15610158"/>
              <a:gd name="adj2" fmla="val 5740963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c 14">
            <a:extLst>
              <a:ext uri="{FF2B5EF4-FFF2-40B4-BE49-F238E27FC236}">
                <a16:creationId xmlns:a16="http://schemas.microsoft.com/office/drawing/2014/main" xmlns="" id="{3A004D1A-EF4C-43FA-AA93-689BAA573633}"/>
              </a:ext>
            </a:extLst>
          </p:cNvPr>
          <p:cNvSpPr/>
          <p:nvPr/>
        </p:nvSpPr>
        <p:spPr>
          <a:xfrm>
            <a:off x="3682565" y="3363621"/>
            <a:ext cx="298898" cy="282061"/>
          </a:xfrm>
          <a:prstGeom prst="arc">
            <a:avLst>
              <a:gd name="adj1" fmla="val 16210919"/>
              <a:gd name="adj2" fmla="val 6648336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2">
            <a:extLst>
              <a:ext uri="{FF2B5EF4-FFF2-40B4-BE49-F238E27FC236}">
                <a16:creationId xmlns:a16="http://schemas.microsoft.com/office/drawing/2014/main" xmlns="" id="{E7B56253-259E-4AE9-AEBE-C121EB218CBD}"/>
              </a:ext>
            </a:extLst>
          </p:cNvPr>
          <p:cNvCxnSpPr/>
          <p:nvPr/>
        </p:nvCxnSpPr>
        <p:spPr>
          <a:xfrm>
            <a:off x="1184269" y="4990920"/>
            <a:ext cx="10804124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3">
            <a:extLst>
              <a:ext uri="{FF2B5EF4-FFF2-40B4-BE49-F238E27FC236}">
                <a16:creationId xmlns:a16="http://schemas.microsoft.com/office/drawing/2014/main" xmlns="" id="{FAE81A0E-B942-42B3-AEAB-A55A6DD63450}"/>
              </a:ext>
            </a:extLst>
          </p:cNvPr>
          <p:cNvCxnSpPr/>
          <p:nvPr/>
        </p:nvCxnSpPr>
        <p:spPr>
          <a:xfrm>
            <a:off x="1167993" y="5480671"/>
            <a:ext cx="10804124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4">
            <a:extLst>
              <a:ext uri="{FF2B5EF4-FFF2-40B4-BE49-F238E27FC236}">
                <a16:creationId xmlns:a16="http://schemas.microsoft.com/office/drawing/2014/main" xmlns="" id="{982234C0-A1ED-4AA2-998B-A782561E6BE6}"/>
              </a:ext>
            </a:extLst>
          </p:cNvPr>
          <p:cNvCxnSpPr/>
          <p:nvPr/>
        </p:nvCxnSpPr>
        <p:spPr>
          <a:xfrm>
            <a:off x="1184269" y="5809146"/>
            <a:ext cx="10804124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6">
            <a:extLst>
              <a:ext uri="{FF2B5EF4-FFF2-40B4-BE49-F238E27FC236}">
                <a16:creationId xmlns:a16="http://schemas.microsoft.com/office/drawing/2014/main" xmlns="" id="{BF9639FF-8013-46B7-9D65-F131B3071B26}"/>
              </a:ext>
            </a:extLst>
          </p:cNvPr>
          <p:cNvCxnSpPr/>
          <p:nvPr/>
        </p:nvCxnSpPr>
        <p:spPr>
          <a:xfrm>
            <a:off x="1370700" y="4990920"/>
            <a:ext cx="0" cy="81822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">
            <a:extLst>
              <a:ext uri="{FF2B5EF4-FFF2-40B4-BE49-F238E27FC236}">
                <a16:creationId xmlns:a16="http://schemas.microsoft.com/office/drawing/2014/main" xmlns="" id="{ED400EA2-82D8-482E-B8F3-8E977FBFC9E1}"/>
              </a:ext>
            </a:extLst>
          </p:cNvPr>
          <p:cNvCxnSpPr/>
          <p:nvPr/>
        </p:nvCxnSpPr>
        <p:spPr>
          <a:xfrm>
            <a:off x="1764277" y="4990920"/>
            <a:ext cx="0" cy="81822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10">
            <a:extLst>
              <a:ext uri="{FF2B5EF4-FFF2-40B4-BE49-F238E27FC236}">
                <a16:creationId xmlns:a16="http://schemas.microsoft.com/office/drawing/2014/main" xmlns="" id="{63E0D724-B43B-4252-9CBB-3DD4D0EEA324}"/>
              </a:ext>
            </a:extLst>
          </p:cNvPr>
          <p:cNvCxnSpPr/>
          <p:nvPr/>
        </p:nvCxnSpPr>
        <p:spPr>
          <a:xfrm>
            <a:off x="2165251" y="4990920"/>
            <a:ext cx="0" cy="81822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12">
            <a:extLst>
              <a:ext uri="{FF2B5EF4-FFF2-40B4-BE49-F238E27FC236}">
                <a16:creationId xmlns:a16="http://schemas.microsoft.com/office/drawing/2014/main" xmlns="" id="{96FE1C22-CC82-4BE1-8CC8-31A9FE1EA8D6}"/>
              </a:ext>
            </a:extLst>
          </p:cNvPr>
          <p:cNvCxnSpPr/>
          <p:nvPr/>
        </p:nvCxnSpPr>
        <p:spPr>
          <a:xfrm>
            <a:off x="2501123" y="4990920"/>
            <a:ext cx="0" cy="81822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14">
            <a:extLst>
              <a:ext uri="{FF2B5EF4-FFF2-40B4-BE49-F238E27FC236}">
                <a16:creationId xmlns:a16="http://schemas.microsoft.com/office/drawing/2014/main" xmlns="" id="{7187F556-F552-4C6E-A2AE-60B867C2A9E7}"/>
              </a:ext>
            </a:extLst>
          </p:cNvPr>
          <p:cNvCxnSpPr/>
          <p:nvPr/>
        </p:nvCxnSpPr>
        <p:spPr>
          <a:xfrm>
            <a:off x="2903577" y="4990920"/>
            <a:ext cx="0" cy="81822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16">
            <a:extLst>
              <a:ext uri="{FF2B5EF4-FFF2-40B4-BE49-F238E27FC236}">
                <a16:creationId xmlns:a16="http://schemas.microsoft.com/office/drawing/2014/main" xmlns="" id="{24C9BB65-EE4A-4F91-9C3F-C8BE86116067}"/>
              </a:ext>
            </a:extLst>
          </p:cNvPr>
          <p:cNvCxnSpPr/>
          <p:nvPr/>
        </p:nvCxnSpPr>
        <p:spPr>
          <a:xfrm>
            <a:off x="3300114" y="4990920"/>
            <a:ext cx="0" cy="81822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18">
            <a:extLst>
              <a:ext uri="{FF2B5EF4-FFF2-40B4-BE49-F238E27FC236}">
                <a16:creationId xmlns:a16="http://schemas.microsoft.com/office/drawing/2014/main" xmlns="" id="{30203E02-DDD6-48A7-9395-9056872AD18D}"/>
              </a:ext>
            </a:extLst>
          </p:cNvPr>
          <p:cNvCxnSpPr/>
          <p:nvPr/>
        </p:nvCxnSpPr>
        <p:spPr>
          <a:xfrm>
            <a:off x="3693691" y="4990920"/>
            <a:ext cx="0" cy="81822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20">
            <a:extLst>
              <a:ext uri="{FF2B5EF4-FFF2-40B4-BE49-F238E27FC236}">
                <a16:creationId xmlns:a16="http://schemas.microsoft.com/office/drawing/2014/main" xmlns="" id="{D807B9AE-B272-400B-B31A-01BA0EFDDDB6}"/>
              </a:ext>
            </a:extLst>
          </p:cNvPr>
          <p:cNvCxnSpPr/>
          <p:nvPr/>
        </p:nvCxnSpPr>
        <p:spPr>
          <a:xfrm>
            <a:off x="4094665" y="4990920"/>
            <a:ext cx="0" cy="81822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22">
            <a:extLst>
              <a:ext uri="{FF2B5EF4-FFF2-40B4-BE49-F238E27FC236}">
                <a16:creationId xmlns:a16="http://schemas.microsoft.com/office/drawing/2014/main" xmlns="" id="{B32E77C0-165D-4050-BFC9-B1533E36E972}"/>
              </a:ext>
            </a:extLst>
          </p:cNvPr>
          <p:cNvCxnSpPr/>
          <p:nvPr/>
        </p:nvCxnSpPr>
        <p:spPr>
          <a:xfrm>
            <a:off x="4446812" y="4990920"/>
            <a:ext cx="0" cy="81822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24">
            <a:extLst>
              <a:ext uri="{FF2B5EF4-FFF2-40B4-BE49-F238E27FC236}">
                <a16:creationId xmlns:a16="http://schemas.microsoft.com/office/drawing/2014/main" xmlns="" id="{FE1F0190-82EA-4555-B389-DE94FBC2710F}"/>
              </a:ext>
            </a:extLst>
          </p:cNvPr>
          <p:cNvCxnSpPr/>
          <p:nvPr/>
        </p:nvCxnSpPr>
        <p:spPr>
          <a:xfrm>
            <a:off x="4836013" y="4990920"/>
            <a:ext cx="0" cy="81822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26">
            <a:extLst>
              <a:ext uri="{FF2B5EF4-FFF2-40B4-BE49-F238E27FC236}">
                <a16:creationId xmlns:a16="http://schemas.microsoft.com/office/drawing/2014/main" xmlns="" id="{584EDF4B-362D-431E-8910-F282F5A16BCF}"/>
              </a:ext>
            </a:extLst>
          </p:cNvPr>
          <p:cNvCxnSpPr/>
          <p:nvPr/>
        </p:nvCxnSpPr>
        <p:spPr>
          <a:xfrm>
            <a:off x="5226567" y="4990920"/>
            <a:ext cx="0" cy="81822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28">
            <a:extLst>
              <a:ext uri="{FF2B5EF4-FFF2-40B4-BE49-F238E27FC236}">
                <a16:creationId xmlns:a16="http://schemas.microsoft.com/office/drawing/2014/main" xmlns="" id="{F10B5AF6-E9A0-4EBF-9206-CFBA8E8883B5}"/>
              </a:ext>
            </a:extLst>
          </p:cNvPr>
          <p:cNvCxnSpPr/>
          <p:nvPr/>
        </p:nvCxnSpPr>
        <p:spPr>
          <a:xfrm>
            <a:off x="5620144" y="4990920"/>
            <a:ext cx="0" cy="81822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30">
            <a:extLst>
              <a:ext uri="{FF2B5EF4-FFF2-40B4-BE49-F238E27FC236}">
                <a16:creationId xmlns:a16="http://schemas.microsoft.com/office/drawing/2014/main" xmlns="" id="{D1CF8C8D-C0F8-40ED-B8C0-9144B2ABF33B}"/>
              </a:ext>
            </a:extLst>
          </p:cNvPr>
          <p:cNvCxnSpPr/>
          <p:nvPr/>
        </p:nvCxnSpPr>
        <p:spPr>
          <a:xfrm>
            <a:off x="6166892" y="4990920"/>
            <a:ext cx="0" cy="81822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31">
            <a:extLst>
              <a:ext uri="{FF2B5EF4-FFF2-40B4-BE49-F238E27FC236}">
                <a16:creationId xmlns:a16="http://schemas.microsoft.com/office/drawing/2014/main" xmlns="" id="{F5933795-96D3-4BEF-85FC-3A25322E64C6}"/>
              </a:ext>
            </a:extLst>
          </p:cNvPr>
          <p:cNvCxnSpPr/>
          <p:nvPr/>
        </p:nvCxnSpPr>
        <p:spPr>
          <a:xfrm>
            <a:off x="6675815" y="4990920"/>
            <a:ext cx="0" cy="81822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32">
            <a:extLst>
              <a:ext uri="{FF2B5EF4-FFF2-40B4-BE49-F238E27FC236}">
                <a16:creationId xmlns:a16="http://schemas.microsoft.com/office/drawing/2014/main" xmlns="" id="{D5222F9D-6166-494F-82B5-497057590DC7}"/>
              </a:ext>
            </a:extLst>
          </p:cNvPr>
          <p:cNvCxnSpPr/>
          <p:nvPr/>
        </p:nvCxnSpPr>
        <p:spPr>
          <a:xfrm>
            <a:off x="7278918" y="4990920"/>
            <a:ext cx="0" cy="81822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33">
            <a:extLst>
              <a:ext uri="{FF2B5EF4-FFF2-40B4-BE49-F238E27FC236}">
                <a16:creationId xmlns:a16="http://schemas.microsoft.com/office/drawing/2014/main" xmlns="" id="{09A0A82B-CEE8-4722-B58D-447133090DBD}"/>
              </a:ext>
            </a:extLst>
          </p:cNvPr>
          <p:cNvCxnSpPr/>
          <p:nvPr/>
        </p:nvCxnSpPr>
        <p:spPr>
          <a:xfrm>
            <a:off x="7811513" y="4990920"/>
            <a:ext cx="0" cy="81822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34">
            <a:extLst>
              <a:ext uri="{FF2B5EF4-FFF2-40B4-BE49-F238E27FC236}">
                <a16:creationId xmlns:a16="http://schemas.microsoft.com/office/drawing/2014/main" xmlns="" id="{68B517F2-1CB1-4E12-8609-7DF786444649}"/>
              </a:ext>
            </a:extLst>
          </p:cNvPr>
          <p:cNvCxnSpPr/>
          <p:nvPr/>
        </p:nvCxnSpPr>
        <p:spPr>
          <a:xfrm>
            <a:off x="8343980" y="4990920"/>
            <a:ext cx="0" cy="81822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35">
            <a:extLst>
              <a:ext uri="{FF2B5EF4-FFF2-40B4-BE49-F238E27FC236}">
                <a16:creationId xmlns:a16="http://schemas.microsoft.com/office/drawing/2014/main" xmlns="" id="{EB87D9C1-9140-431D-AA49-4BE9EE3E3978}"/>
              </a:ext>
            </a:extLst>
          </p:cNvPr>
          <p:cNvCxnSpPr/>
          <p:nvPr/>
        </p:nvCxnSpPr>
        <p:spPr>
          <a:xfrm>
            <a:off x="8914853" y="4990920"/>
            <a:ext cx="0" cy="81822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36">
            <a:extLst>
              <a:ext uri="{FF2B5EF4-FFF2-40B4-BE49-F238E27FC236}">
                <a16:creationId xmlns:a16="http://schemas.microsoft.com/office/drawing/2014/main" xmlns="" id="{C5B3927D-FC7E-4F2D-B300-7456AC626D90}"/>
              </a:ext>
            </a:extLst>
          </p:cNvPr>
          <p:cNvCxnSpPr/>
          <p:nvPr/>
        </p:nvCxnSpPr>
        <p:spPr>
          <a:xfrm>
            <a:off x="9467907" y="4990920"/>
            <a:ext cx="0" cy="81822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37">
            <a:extLst>
              <a:ext uri="{FF2B5EF4-FFF2-40B4-BE49-F238E27FC236}">
                <a16:creationId xmlns:a16="http://schemas.microsoft.com/office/drawing/2014/main" xmlns="" id="{46E2E79A-6E46-41C0-A90A-AE29A46D83A9}"/>
              </a:ext>
            </a:extLst>
          </p:cNvPr>
          <p:cNvCxnSpPr/>
          <p:nvPr/>
        </p:nvCxnSpPr>
        <p:spPr>
          <a:xfrm>
            <a:off x="9898731" y="4990920"/>
            <a:ext cx="0" cy="81822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38">
            <a:extLst>
              <a:ext uri="{FF2B5EF4-FFF2-40B4-BE49-F238E27FC236}">
                <a16:creationId xmlns:a16="http://schemas.microsoft.com/office/drawing/2014/main" xmlns="" id="{E4B41C73-903F-4FE4-8CAD-65480053B4FC}"/>
              </a:ext>
            </a:extLst>
          </p:cNvPr>
          <p:cNvCxnSpPr/>
          <p:nvPr/>
        </p:nvCxnSpPr>
        <p:spPr>
          <a:xfrm>
            <a:off x="10378320" y="4990920"/>
            <a:ext cx="0" cy="81822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39">
            <a:extLst>
              <a:ext uri="{FF2B5EF4-FFF2-40B4-BE49-F238E27FC236}">
                <a16:creationId xmlns:a16="http://schemas.microsoft.com/office/drawing/2014/main" xmlns="" id="{92D816A1-BF3C-4628-854B-0E20396C84E0}"/>
              </a:ext>
            </a:extLst>
          </p:cNvPr>
          <p:cNvCxnSpPr/>
          <p:nvPr/>
        </p:nvCxnSpPr>
        <p:spPr>
          <a:xfrm>
            <a:off x="10924038" y="4990920"/>
            <a:ext cx="0" cy="81822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40">
            <a:extLst>
              <a:ext uri="{FF2B5EF4-FFF2-40B4-BE49-F238E27FC236}">
                <a16:creationId xmlns:a16="http://schemas.microsoft.com/office/drawing/2014/main" xmlns="" id="{59726B3D-CDC0-4F1F-B0C9-8CDB838AEA3B}"/>
              </a:ext>
            </a:extLst>
          </p:cNvPr>
          <p:cNvCxnSpPr/>
          <p:nvPr/>
        </p:nvCxnSpPr>
        <p:spPr>
          <a:xfrm>
            <a:off x="11455154" y="4990920"/>
            <a:ext cx="0" cy="81822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4" name="Slika 1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1369" y="4326367"/>
            <a:ext cx="5291787" cy="1785081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714797" y="2416615"/>
            <a:ext cx="45719" cy="1565882"/>
          </a:xfrm>
          <a:prstGeom prst="rect">
            <a:avLst/>
          </a:prstGeom>
          <a:ln w="12700">
            <a:solidFill>
              <a:srgbClr val="EAE7E4"/>
            </a:solidFill>
          </a:ln>
        </p:spPr>
      </p:pic>
      <p:sp>
        <p:nvSpPr>
          <p:cNvPr id="105" name="Arc 14">
            <a:extLst>
              <a:ext uri="{FF2B5EF4-FFF2-40B4-BE49-F238E27FC236}">
                <a16:creationId xmlns:a16="http://schemas.microsoft.com/office/drawing/2014/main" xmlns="" id="{3A004D1A-EF4C-43FA-AA93-689BAA573633}"/>
              </a:ext>
            </a:extLst>
          </p:cNvPr>
          <p:cNvSpPr/>
          <p:nvPr/>
        </p:nvSpPr>
        <p:spPr>
          <a:xfrm>
            <a:off x="7456353" y="2433532"/>
            <a:ext cx="844986" cy="743547"/>
          </a:xfrm>
          <a:prstGeom prst="arc">
            <a:avLst>
              <a:gd name="adj1" fmla="val 14934795"/>
              <a:gd name="adj2" fmla="val 6648336"/>
            </a:avLst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7" name="Arc 14">
            <a:extLst>
              <a:ext uri="{FF2B5EF4-FFF2-40B4-BE49-F238E27FC236}">
                <a16:creationId xmlns:a16="http://schemas.microsoft.com/office/drawing/2014/main" xmlns="" id="{3A004D1A-EF4C-43FA-AA93-689BAA573633}"/>
              </a:ext>
            </a:extLst>
          </p:cNvPr>
          <p:cNvSpPr/>
          <p:nvPr/>
        </p:nvSpPr>
        <p:spPr>
          <a:xfrm>
            <a:off x="7456353" y="3177079"/>
            <a:ext cx="844986" cy="752789"/>
          </a:xfrm>
          <a:prstGeom prst="arc">
            <a:avLst>
              <a:gd name="adj1" fmla="val 14934795"/>
              <a:gd name="adj2" fmla="val 6648336"/>
            </a:avLst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Arc 14">
            <a:extLst>
              <a:ext uri="{FF2B5EF4-FFF2-40B4-BE49-F238E27FC236}">
                <a16:creationId xmlns:a16="http://schemas.microsoft.com/office/drawing/2014/main" xmlns="" id="{3A004D1A-EF4C-43FA-AA93-689BAA573633}"/>
              </a:ext>
            </a:extLst>
          </p:cNvPr>
          <p:cNvSpPr/>
          <p:nvPr/>
        </p:nvSpPr>
        <p:spPr>
          <a:xfrm>
            <a:off x="8998833" y="2433532"/>
            <a:ext cx="844986" cy="743547"/>
          </a:xfrm>
          <a:prstGeom prst="arc">
            <a:avLst>
              <a:gd name="adj1" fmla="val 14934795"/>
              <a:gd name="adj2" fmla="val 6648336"/>
            </a:avLst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9" name="Arc 14">
            <a:extLst>
              <a:ext uri="{FF2B5EF4-FFF2-40B4-BE49-F238E27FC236}">
                <a16:creationId xmlns:a16="http://schemas.microsoft.com/office/drawing/2014/main" xmlns="" id="{3A004D1A-EF4C-43FA-AA93-689BAA573633}"/>
              </a:ext>
            </a:extLst>
          </p:cNvPr>
          <p:cNvSpPr/>
          <p:nvPr/>
        </p:nvSpPr>
        <p:spPr>
          <a:xfrm>
            <a:off x="8998833" y="3177079"/>
            <a:ext cx="844986" cy="752789"/>
          </a:xfrm>
          <a:prstGeom prst="arc">
            <a:avLst>
              <a:gd name="adj1" fmla="val 14934795"/>
              <a:gd name="adj2" fmla="val 6648336"/>
            </a:avLst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7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1.03451 -0.00972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32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s-Cyrl-B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попни се и скочи</a:t>
            </a:r>
            <a:endParaRPr lang="sr-Latn-C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129607" y="2259439"/>
            <a:ext cx="4150731" cy="459856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ПОТРЕБНО: САМОЉЕПЉИВИ КОЛАЖ ПАПИР НА КОЈЕМ ЋЕТЕ ИСПИСАТИ СЛОВА З И В </a:t>
            </a:r>
          </a:p>
          <a:p>
            <a:pPr marL="0" indent="0" algn="just">
              <a:buNone/>
            </a:pPr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ЈАСТУЧИЋ.</a:t>
            </a:r>
          </a:p>
          <a:p>
            <a:pPr marL="0" indent="0" algn="just">
              <a:buNone/>
            </a:pPr>
            <a:endParaRPr lang="sr-Latn-C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622" y="1460948"/>
            <a:ext cx="3448921" cy="45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4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-161346555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96237" y="304800"/>
            <a:ext cx="4152363" cy="574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5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s-Cyrl-B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Мислимо на друге</a:t>
            </a:r>
            <a:endParaRPr lang="sr-Latn-C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1756283" y="2344003"/>
            <a:ext cx="9607661" cy="546741"/>
          </a:xfrm>
        </p:spPr>
        <p:txBody>
          <a:bodyPr>
            <a:noAutofit/>
          </a:bodyPr>
          <a:lstStyle/>
          <a:p>
            <a:r>
              <a:rPr lang="bs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УВАЖИМО ПОТРЕБЕ И ИНТЕРЕСЕ ДРУГИХ</a:t>
            </a:r>
            <a:endParaRPr lang="sr-Latn-C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Čuvar mesta za sadržaj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50221" y="3374265"/>
            <a:ext cx="2480865" cy="210964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289" y="3273727"/>
            <a:ext cx="2702186" cy="2210179"/>
          </a:xfrm>
          <a:prstGeom prst="rect">
            <a:avLst/>
          </a:prstGeom>
        </p:spPr>
      </p:pic>
      <p:pic>
        <p:nvPicPr>
          <p:cNvPr id="9" name="Picture 6" descr="Image result for dijete grli mamu">
            <a:extLst>
              <a:ext uri="{FF2B5EF4-FFF2-40B4-BE49-F238E27FC236}">
                <a16:creationId xmlns="" xmlns:a16="http://schemas.microsoft.com/office/drawing/2014/main" id="{E297180A-148C-4284-8386-13619FF3F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678" y="3273727"/>
            <a:ext cx="3091949" cy="221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8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s-Cyrl-B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Различите потребе и интереси</a:t>
            </a:r>
            <a:endParaRPr lang="sr-Latn-C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Image result for children playing football no copyright">
            <a:extLst>
              <a:ext uri="{FF2B5EF4-FFF2-40B4-BE49-F238E27FC236}">
                <a16:creationId xmlns="" xmlns:a16="http://schemas.microsoft.com/office/drawing/2014/main" id="{548D3753-A5E6-4D1E-B934-862E1FB0A40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516" y="2068575"/>
            <a:ext cx="2401566" cy="18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kid playing basketball no copyright">
            <a:extLst>
              <a:ext uri="{FF2B5EF4-FFF2-40B4-BE49-F238E27FC236}">
                <a16:creationId xmlns="" xmlns:a16="http://schemas.microsoft.com/office/drawing/2014/main" id="{EA94BD07-D0E0-4291-ABB2-72D1068180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2"/>
          <a:stretch/>
        </p:blipFill>
        <p:spPr bwMode="auto">
          <a:xfrm>
            <a:off x="4428703" y="2068575"/>
            <a:ext cx="2281189" cy="18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kids playing wearing mask no copyright">
            <a:extLst>
              <a:ext uri="{FF2B5EF4-FFF2-40B4-BE49-F238E27FC236}">
                <a16:creationId xmlns="" xmlns:a16="http://schemas.microsoft.com/office/drawing/2014/main" id="{71DBB50E-765A-4FF6-96DC-2AE0B3BC8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348" y="4138332"/>
            <a:ext cx="3179949" cy="180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Čuvar mesta za sadržaj 7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134" y="2150525"/>
            <a:ext cx="3032393" cy="1847850"/>
          </a:xfrm>
          <a:prstGeom prst="rect">
            <a:avLst/>
          </a:prstGeom>
        </p:spPr>
      </p:pic>
      <p:pic>
        <p:nvPicPr>
          <p:cNvPr id="9" name="Picture 2" descr="Image result for parking invalid place no copyright">
            <a:extLst>
              <a:ext uri="{FF2B5EF4-FFF2-40B4-BE49-F238E27FC236}">
                <a16:creationId xmlns="" xmlns:a16="http://schemas.microsoft.com/office/drawing/2014/main" id="{4F5DC1B5-656B-4DA0-A365-5D33049365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5" t="31980" r="10179"/>
          <a:stretch/>
        </p:blipFill>
        <p:spPr bwMode="auto">
          <a:xfrm>
            <a:off x="8339071" y="4404575"/>
            <a:ext cx="2080518" cy="153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63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s-Cyrl-B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 СЕ МОЖЕ ШТЕДЈЕТИ МАМА</a:t>
            </a:r>
            <a:endParaRPr lang="sr-Latn-CS" sz="4400" dirty="0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309525" cy="3733099"/>
          </a:xfrm>
        </p:spPr>
        <p:txBody>
          <a:bodyPr>
            <a:normAutofit lnSpcReduction="10000"/>
          </a:bodyPr>
          <a:lstStyle/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sr-Cyrl-RS" sz="24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 играш се, играш,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sr-Cyrl-RS" sz="24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 сам играчке спремиш,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sr-Cyrl-RS" sz="24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 своју маму, заправо, штедиш.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sr-Cyrl-RS" sz="2400" cap="all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sr-Cyrl-RS" sz="24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 се сам почешљаш,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sr-Cyrl-RS" sz="24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 умијеш лице,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sr-Cyrl-RS" sz="24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 штедиш мамине јутарње живце.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sr-Cyrl-RS" cap="all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CS" dirty="0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6104678" y="1961066"/>
            <a:ext cx="4018116" cy="1655026"/>
          </a:xfrm>
        </p:spPr>
        <p:txBody>
          <a:bodyPr>
            <a:normAutofit lnSpcReduction="10000"/>
          </a:bodyPr>
          <a:lstStyle/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sr-Cyrl-RS" sz="2400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sr-Cyrl-RS" sz="24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 за школу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sr-Cyrl-RS" sz="24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 спремаш ствари,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sr-Cyrl-RS" sz="24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 своју маму 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sr-Cyrl-RS" sz="24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штедиш </a:t>
            </a:r>
            <a:r>
              <a:rPr lang="sr-Cyrl-RS" sz="2400" cap="all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уствари</a:t>
            </a:r>
            <a:r>
              <a:rPr lang="sr-Cyrl-RS" sz="24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sr-Latn-CS" dirty="0"/>
          </a:p>
        </p:txBody>
      </p:sp>
      <p:pic>
        <p:nvPicPr>
          <p:cNvPr id="5" name="Picture 2" descr="Image result for kids packing toys cartoon no copyright">
            <a:extLst>
              <a:ext uri="{FF2B5EF4-FFF2-40B4-BE49-F238E27FC236}">
                <a16:creationId xmlns="" xmlns:a16="http://schemas.microsoft.com/office/drawing/2014/main" id="{8EDA9577-515F-4F90-B0E4-F6373F2BD0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6"/>
          <a:stretch/>
        </p:blipFill>
        <p:spPr bwMode="auto">
          <a:xfrm>
            <a:off x="6180494" y="3616092"/>
            <a:ext cx="1482436" cy="181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kids washing face  cartoon no copyright">
            <a:extLst>
              <a:ext uri="{FF2B5EF4-FFF2-40B4-BE49-F238E27FC236}">
                <a16:creationId xmlns="" xmlns:a16="http://schemas.microsoft.com/office/drawing/2014/main" id="{2C126707-1A51-4E76-8409-3F299C66E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806" y="4344309"/>
            <a:ext cx="1383256" cy="161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Image result for kids learning books  cartoon no copyright">
            <a:extLst>
              <a:ext uri="{FF2B5EF4-FFF2-40B4-BE49-F238E27FC236}">
                <a16:creationId xmlns="" xmlns:a16="http://schemas.microsoft.com/office/drawing/2014/main" id="{DC642325-CAF8-49FB-90A2-B3BE2C937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004" y="3616091"/>
            <a:ext cx="1584100" cy="165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73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/>
          <p:cNvSpPr txBox="1"/>
          <p:nvPr/>
        </p:nvSpPr>
        <p:spPr>
          <a:xfrm>
            <a:off x="1236371" y="631065"/>
            <a:ext cx="44818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Cyrl-RS" sz="24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 ципеле и хлаче</a:t>
            </a:r>
          </a:p>
          <a:p>
            <a:pPr lvl="0"/>
            <a:r>
              <a:rPr lang="sr-Cyrl-RS" sz="24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чуваш од блата,</a:t>
            </a:r>
          </a:p>
          <a:p>
            <a:pPr lvl="0"/>
            <a:r>
              <a:rPr lang="sr-Cyrl-RS" sz="24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 мами уштедиш</a:t>
            </a:r>
          </a:p>
          <a:p>
            <a:pPr lvl="0"/>
            <a:r>
              <a:rPr lang="sr-Cyrl-RS" sz="24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два добра сата.</a:t>
            </a:r>
          </a:p>
          <a:p>
            <a:pPr lvl="0"/>
            <a:endParaRPr lang="sr-Cyrl-RS" sz="2400" cap="all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r-Cyrl-RS" sz="24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 књиге и торбу</a:t>
            </a:r>
          </a:p>
          <a:p>
            <a:pPr lvl="0"/>
            <a:r>
              <a:rPr lang="sr-Cyrl-RS" sz="24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држиш у реду,</a:t>
            </a:r>
          </a:p>
          <a:p>
            <a:pPr lvl="0"/>
            <a:r>
              <a:rPr lang="sr-Cyrl-RS" sz="24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 мами уштедиш</a:t>
            </a:r>
          </a:p>
          <a:p>
            <a:pPr lvl="0"/>
            <a:r>
              <a:rPr lang="sr-Cyrl-RS" sz="24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плату једну.</a:t>
            </a:r>
          </a:p>
          <a:p>
            <a:pPr lvl="0"/>
            <a:endParaRPr lang="sr-Cyrl-RS" sz="2400" cap="all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r-Cyrl-RS" sz="24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Једино за маму</a:t>
            </a:r>
          </a:p>
          <a:p>
            <a:pPr lvl="0"/>
            <a:r>
              <a:rPr lang="sr-Cyrl-RS" sz="24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љубав не штеди,</a:t>
            </a:r>
          </a:p>
          <a:p>
            <a:pPr lvl="0"/>
            <a:r>
              <a:rPr lang="sr-Cyrl-RS" sz="24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јер љубав давати</a:t>
            </a:r>
          </a:p>
          <a:p>
            <a:pPr lvl="0"/>
            <a:r>
              <a:rPr lang="sr-Cyrl-RS" sz="24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једино </a:t>
            </a:r>
            <a:r>
              <a:rPr lang="sr-Cyrl-RS" sz="2400" cap="all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вриједи</a:t>
            </a:r>
            <a:r>
              <a:rPr lang="sr-Cyrl-RS" sz="2400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sz="2400" cap="all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339" y="631066"/>
            <a:ext cx="2248714" cy="1751526"/>
          </a:xfrm>
          <a:prstGeom prst="rect">
            <a:avLst/>
          </a:prstGeom>
        </p:spPr>
      </p:pic>
      <p:pic>
        <p:nvPicPr>
          <p:cNvPr id="5" name="Picture 6" descr="Image result for kids packiing books cartoon no copyright">
            <a:extLst>
              <a:ext uri="{FF2B5EF4-FFF2-40B4-BE49-F238E27FC236}">
                <a16:creationId xmlns="" xmlns:a16="http://schemas.microsoft.com/office/drawing/2014/main" id="{3B55B77C-8123-4A39-AB00-2B8FEF726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727" y="631064"/>
            <a:ext cx="1899300" cy="175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Image result for kids hug mom cartoon no copyright">
            <a:extLst>
              <a:ext uri="{FF2B5EF4-FFF2-40B4-BE49-F238E27FC236}">
                <a16:creationId xmlns="" xmlns:a16="http://schemas.microsoft.com/office/drawing/2014/main" id="{01632F17-D470-4545-8536-7DE08D51F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79" y="2695187"/>
            <a:ext cx="3133889" cy="209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kvir za tekst 6"/>
          <p:cNvSpPr txBox="1"/>
          <p:nvPr/>
        </p:nvSpPr>
        <p:spPr>
          <a:xfrm>
            <a:off x="6907353" y="5306096"/>
            <a:ext cx="2962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ЕНЕС КИШЕВИЋ</a:t>
            </a:r>
            <a:endParaRPr lang="sr-Latn-C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73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9F53AD-D193-4411-B059-A5983EA2F6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3258" y="377825"/>
            <a:ext cx="9604375" cy="1049338"/>
          </a:xfrm>
        </p:spPr>
        <p:txBody>
          <a:bodyPr>
            <a:normAutofit/>
          </a:bodyPr>
          <a:lstStyle/>
          <a:p>
            <a:pPr algn="ctr"/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 слова </a:t>
            </a:r>
            <a:r>
              <a:rPr lang="sr-Cyrl-B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И В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xmlns="" id="{DEF8CCD4-F063-4CF2-88D4-9305A8F8462F}"/>
              </a:ext>
            </a:extLst>
          </p:cNvPr>
          <p:cNvSpPr/>
          <p:nvPr/>
        </p:nvSpPr>
        <p:spPr>
          <a:xfrm rot="5400000">
            <a:off x="655749" y="2044983"/>
            <a:ext cx="1776414" cy="2416237"/>
          </a:xfrm>
          <a:prstGeom prst="blockArc">
            <a:avLst>
              <a:gd name="adj1" fmla="val 9008521"/>
              <a:gd name="adj2" fmla="val 79340"/>
              <a:gd name="adj3" fmla="val 148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Arrow: Circular 17">
            <a:extLst>
              <a:ext uri="{FF2B5EF4-FFF2-40B4-BE49-F238E27FC236}">
                <a16:creationId xmlns:a16="http://schemas.microsoft.com/office/drawing/2014/main" xmlns="" id="{1F8B8F0C-5089-4FBD-8A14-297C4686514D}"/>
              </a:ext>
            </a:extLst>
          </p:cNvPr>
          <p:cNvSpPr/>
          <p:nvPr/>
        </p:nvSpPr>
        <p:spPr>
          <a:xfrm rot="5141895">
            <a:off x="2229578" y="1974009"/>
            <a:ext cx="1832785" cy="2178918"/>
          </a:xfrm>
          <a:prstGeom prst="circularArrow">
            <a:avLst>
              <a:gd name="adj1" fmla="val 3568"/>
              <a:gd name="adj2" fmla="val 1142319"/>
              <a:gd name="adj3" fmla="val 20730469"/>
              <a:gd name="adj4" fmla="val 10800000"/>
              <a:gd name="adj5" fmla="val 125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Arrow: Circular 23">
            <a:extLst>
              <a:ext uri="{FF2B5EF4-FFF2-40B4-BE49-F238E27FC236}">
                <a16:creationId xmlns:a16="http://schemas.microsoft.com/office/drawing/2014/main" xmlns="" id="{A86856D7-F9E4-4AD2-8357-2E1DF1B8E4C5}"/>
              </a:ext>
            </a:extLst>
          </p:cNvPr>
          <p:cNvSpPr/>
          <p:nvPr/>
        </p:nvSpPr>
        <p:spPr>
          <a:xfrm rot="5400000">
            <a:off x="2245772" y="3679325"/>
            <a:ext cx="1931736" cy="2178918"/>
          </a:xfrm>
          <a:prstGeom prst="circularArrow">
            <a:avLst>
              <a:gd name="adj1" fmla="val 3568"/>
              <a:gd name="adj2" fmla="val 1142319"/>
              <a:gd name="adj3" fmla="val 20730469"/>
              <a:gd name="adj4" fmla="val 10800000"/>
              <a:gd name="adj5" fmla="val 125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20" y="485333"/>
            <a:ext cx="824530" cy="816966"/>
          </a:xfrm>
          <a:prstGeom prst="rect">
            <a:avLst/>
          </a:pr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C0605738-813F-4310-9363-D5E949B10D4F}"/>
              </a:ext>
            </a:extLst>
          </p:cNvPr>
          <p:cNvSpPr/>
          <p:nvPr/>
        </p:nvSpPr>
        <p:spPr>
          <a:xfrm>
            <a:off x="6479774" y="2314692"/>
            <a:ext cx="288726" cy="3419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lock Arc 2">
            <a:extLst>
              <a:ext uri="{FF2B5EF4-FFF2-40B4-BE49-F238E27FC236}">
                <a16:creationId xmlns:a16="http://schemas.microsoft.com/office/drawing/2014/main" xmlns="" id="{9749FD64-0795-4FE5-A7E3-61B8AABD32A7}"/>
              </a:ext>
            </a:extLst>
          </p:cNvPr>
          <p:cNvSpPr/>
          <p:nvPr/>
        </p:nvSpPr>
        <p:spPr>
          <a:xfrm rot="5400000">
            <a:off x="5846578" y="3270084"/>
            <a:ext cx="1843844" cy="3085292"/>
          </a:xfrm>
          <a:prstGeom prst="blockArc">
            <a:avLst>
              <a:gd name="adj1" fmla="val 10577813"/>
              <a:gd name="adj2" fmla="val 79340"/>
              <a:gd name="adj3" fmla="val 148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Block Arc 2">
            <a:extLst>
              <a:ext uri="{FF2B5EF4-FFF2-40B4-BE49-F238E27FC236}">
                <a16:creationId xmlns:a16="http://schemas.microsoft.com/office/drawing/2014/main" xmlns="" id="{9749FD64-0795-4FE5-A7E3-61B8AABD32A7}"/>
              </a:ext>
            </a:extLst>
          </p:cNvPr>
          <p:cNvSpPr/>
          <p:nvPr/>
        </p:nvSpPr>
        <p:spPr>
          <a:xfrm rot="5400000">
            <a:off x="5663428" y="1693968"/>
            <a:ext cx="1843844" cy="3085292"/>
          </a:xfrm>
          <a:prstGeom prst="blockArc">
            <a:avLst>
              <a:gd name="adj1" fmla="val 10577813"/>
              <a:gd name="adj2" fmla="val 79340"/>
              <a:gd name="adj3" fmla="val 148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Block Arc 2">
            <a:extLst>
              <a:ext uri="{FF2B5EF4-FFF2-40B4-BE49-F238E27FC236}">
                <a16:creationId xmlns:a16="http://schemas.microsoft.com/office/drawing/2014/main" xmlns="" id="{9749FD64-0795-4FE5-A7E3-61B8AABD32A7}"/>
              </a:ext>
            </a:extLst>
          </p:cNvPr>
          <p:cNvSpPr/>
          <p:nvPr/>
        </p:nvSpPr>
        <p:spPr>
          <a:xfrm rot="5400000">
            <a:off x="536090" y="3270084"/>
            <a:ext cx="1843844" cy="3085292"/>
          </a:xfrm>
          <a:prstGeom prst="blockArc">
            <a:avLst>
              <a:gd name="adj1" fmla="val 10577813"/>
              <a:gd name="adj2" fmla="val 79340"/>
              <a:gd name="adj3" fmla="val 148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rrow: Down 8">
            <a:extLst>
              <a:ext uri="{FF2B5EF4-FFF2-40B4-BE49-F238E27FC236}">
                <a16:creationId xmlns:a16="http://schemas.microsoft.com/office/drawing/2014/main" xmlns="" id="{B1399DF6-20A9-431D-8130-E4DE554F05AC}"/>
              </a:ext>
            </a:extLst>
          </p:cNvPr>
          <p:cNvSpPr/>
          <p:nvPr/>
        </p:nvSpPr>
        <p:spPr>
          <a:xfrm>
            <a:off x="5791981" y="2335287"/>
            <a:ext cx="457200" cy="3355419"/>
          </a:xfrm>
          <a:prstGeom prst="downArrow">
            <a:avLst>
              <a:gd name="adj1" fmla="val 14444"/>
              <a:gd name="adj2" fmla="val 1211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Circular 17">
            <a:extLst>
              <a:ext uri="{FF2B5EF4-FFF2-40B4-BE49-F238E27FC236}">
                <a16:creationId xmlns:a16="http://schemas.microsoft.com/office/drawing/2014/main" xmlns="" id="{1F8B8F0C-5089-4FBD-8A14-297C4686514D}"/>
              </a:ext>
            </a:extLst>
          </p:cNvPr>
          <p:cNvSpPr/>
          <p:nvPr/>
        </p:nvSpPr>
        <p:spPr>
          <a:xfrm rot="5141895">
            <a:off x="7632739" y="3768961"/>
            <a:ext cx="1812693" cy="2178918"/>
          </a:xfrm>
          <a:prstGeom prst="circularArrow">
            <a:avLst>
              <a:gd name="adj1" fmla="val 3568"/>
              <a:gd name="adj2" fmla="val 1142319"/>
              <a:gd name="adj3" fmla="val 20730469"/>
              <a:gd name="adj4" fmla="val 10800000"/>
              <a:gd name="adj5" fmla="val 125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Arrow: Circular 17">
            <a:extLst>
              <a:ext uri="{FF2B5EF4-FFF2-40B4-BE49-F238E27FC236}">
                <a16:creationId xmlns:a16="http://schemas.microsoft.com/office/drawing/2014/main" xmlns="" id="{1F8B8F0C-5089-4FBD-8A14-297C4686514D}"/>
              </a:ext>
            </a:extLst>
          </p:cNvPr>
          <p:cNvSpPr/>
          <p:nvPr/>
        </p:nvSpPr>
        <p:spPr>
          <a:xfrm rot="5141895">
            <a:off x="7491645" y="1928007"/>
            <a:ext cx="1832785" cy="2178918"/>
          </a:xfrm>
          <a:prstGeom prst="circularArrow">
            <a:avLst>
              <a:gd name="adj1" fmla="val 3568"/>
              <a:gd name="adj2" fmla="val 1142319"/>
              <a:gd name="adj3" fmla="val 20730469"/>
              <a:gd name="adj4" fmla="val 10800000"/>
              <a:gd name="adj5" fmla="val 125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Slika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074" y="391678"/>
            <a:ext cx="1075386" cy="91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0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24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51579" y="646087"/>
            <a:ext cx="9603275" cy="1049235"/>
          </a:xfrm>
        </p:spPr>
        <p:txBody>
          <a:bodyPr>
            <a:noAutofit/>
          </a:bodyPr>
          <a:lstStyle/>
          <a:p>
            <a:pPr algn="ctr"/>
            <a:r>
              <a:rPr lang="bs-Cyrl-B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ГЛАС И СЛОВО</a:t>
            </a:r>
            <a:endParaRPr lang="sr-Latn-C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Čuvar mesta za sadržaj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2078376"/>
            <a:ext cx="1147945" cy="133709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398" y="2078376"/>
            <a:ext cx="1172570" cy="140746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860" y="2213159"/>
            <a:ext cx="2322820" cy="121475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1579" y="4037354"/>
            <a:ext cx="999047" cy="157575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9122" y="4393510"/>
            <a:ext cx="945697" cy="1189492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2905" y="4708773"/>
            <a:ext cx="1462729" cy="762774"/>
          </a:xfrm>
          <a:prstGeom prst="rect">
            <a:avLst/>
          </a:prstGeom>
        </p:spPr>
      </p:pic>
      <p:sp>
        <p:nvSpPr>
          <p:cNvPr id="16" name="Okvir za tekst 15"/>
          <p:cNvSpPr txBox="1"/>
          <p:nvPr/>
        </p:nvSpPr>
        <p:spPr>
          <a:xfrm>
            <a:off x="2856803" y="3021647"/>
            <a:ext cx="1110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ЕЦ</a:t>
            </a:r>
            <a:endParaRPr lang="sr-Latn-C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kvir za tekst 17"/>
          <p:cNvSpPr txBox="1"/>
          <p:nvPr/>
        </p:nvSpPr>
        <p:spPr>
          <a:xfrm>
            <a:off x="5736715" y="3021646"/>
            <a:ext cx="1056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</a:t>
            </a:r>
            <a:r>
              <a:rPr lang="bs-Cyrl-B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sr-Latn-C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kvir za tekst 18"/>
          <p:cNvSpPr txBox="1"/>
          <p:nvPr/>
        </p:nvSpPr>
        <p:spPr>
          <a:xfrm>
            <a:off x="9753696" y="2890936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lang="bs-Cyrl-B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endParaRPr lang="sr-Latn-C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kvir za tekst 19"/>
          <p:cNvSpPr txBox="1"/>
          <p:nvPr/>
        </p:nvSpPr>
        <p:spPr>
          <a:xfrm>
            <a:off x="2856803" y="5009882"/>
            <a:ext cx="1290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РАТА</a:t>
            </a:r>
            <a:endParaRPr lang="sr-Latn-C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kvir za tekst 20"/>
          <p:cNvSpPr txBox="1"/>
          <p:nvPr/>
        </p:nvSpPr>
        <p:spPr>
          <a:xfrm>
            <a:off x="5736715" y="5009882"/>
            <a:ext cx="1566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</a:t>
            </a:r>
            <a:r>
              <a:rPr lang="bs-Cyrl-B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bs-Cyrl-B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endParaRPr lang="sr-Latn-C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kvir za tekst 21"/>
          <p:cNvSpPr txBox="1"/>
          <p:nvPr/>
        </p:nvSpPr>
        <p:spPr>
          <a:xfrm>
            <a:off x="9753696" y="5021773"/>
            <a:ext cx="1099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</a:t>
            </a:r>
            <a:r>
              <a:rPr lang="bs-Cyrl-B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sr-Latn-C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6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DA67289-7053-4487-B451-A5BC6BF4D924}"/>
              </a:ext>
            </a:extLst>
          </p:cNvPr>
          <p:cNvSpPr/>
          <p:nvPr/>
        </p:nvSpPr>
        <p:spPr>
          <a:xfrm>
            <a:off x="-132080" y="0"/>
            <a:ext cx="14335760" cy="69291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hord 2">
            <a:extLst>
              <a:ext uri="{FF2B5EF4-FFF2-40B4-BE49-F238E27FC236}">
                <a16:creationId xmlns:a16="http://schemas.microsoft.com/office/drawing/2014/main" xmlns="" id="{FF1B61B4-B963-4ABA-8E2A-47F186943E01}"/>
              </a:ext>
            </a:extLst>
          </p:cNvPr>
          <p:cNvSpPr/>
          <p:nvPr/>
        </p:nvSpPr>
        <p:spPr>
          <a:xfrm>
            <a:off x="-1874520" y="2560320"/>
            <a:ext cx="15697200" cy="5892800"/>
          </a:xfrm>
          <a:prstGeom prst="chord">
            <a:avLst>
              <a:gd name="adj1" fmla="val 2700000"/>
              <a:gd name="adj2" fmla="val 191574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B269978-E605-465F-98FE-94B4F8B88994}"/>
              </a:ext>
            </a:extLst>
          </p:cNvPr>
          <p:cNvSpPr txBox="1"/>
          <p:nvPr/>
        </p:nvSpPr>
        <p:spPr>
          <a:xfrm rot="20475844">
            <a:off x="4794209" y="270158"/>
            <a:ext cx="2214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6600" dirty="0">
                <a:solidFill>
                  <a:srgbClr val="FF0000"/>
                </a:solidFill>
              </a:rPr>
              <a:t>в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975D370-31B2-4840-80CC-1399A78C6BE7}"/>
              </a:ext>
            </a:extLst>
          </p:cNvPr>
          <p:cNvSpPr txBox="1"/>
          <p:nvPr/>
        </p:nvSpPr>
        <p:spPr>
          <a:xfrm rot="2310407">
            <a:off x="1926466" y="1309337"/>
            <a:ext cx="221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6600" dirty="0">
                <a:solidFill>
                  <a:srgbClr val="FF0000"/>
                </a:solidFill>
              </a:rPr>
              <a:t>з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60B4A86-2A8B-4B3E-9A80-127948A47E2E}"/>
              </a:ext>
            </a:extLst>
          </p:cNvPr>
          <p:cNvSpPr txBox="1"/>
          <p:nvPr/>
        </p:nvSpPr>
        <p:spPr>
          <a:xfrm rot="1972123">
            <a:off x="10078720" y="5481041"/>
            <a:ext cx="2214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6600" dirty="0">
                <a:solidFill>
                  <a:srgbClr val="FF0000"/>
                </a:solidFill>
              </a:rPr>
              <a:t>в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A0C0E5E-C4FA-47FE-82C9-0245ADEE46F5}"/>
              </a:ext>
            </a:extLst>
          </p:cNvPr>
          <p:cNvSpPr txBox="1"/>
          <p:nvPr/>
        </p:nvSpPr>
        <p:spPr>
          <a:xfrm rot="2310407">
            <a:off x="1955800" y="5246337"/>
            <a:ext cx="221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6600" dirty="0">
                <a:solidFill>
                  <a:srgbClr val="FF0000"/>
                </a:solidFill>
              </a:rPr>
              <a:t>з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4" name="Trapezoid 3">
            <a:extLst>
              <a:ext uri="{FF2B5EF4-FFF2-40B4-BE49-F238E27FC236}">
                <a16:creationId xmlns:a16="http://schemas.microsoft.com/office/drawing/2014/main" xmlns="" id="{27DC9C34-8EC0-4B72-8424-D5FF1B3CC6E3}"/>
              </a:ext>
            </a:extLst>
          </p:cNvPr>
          <p:cNvSpPr/>
          <p:nvPr/>
        </p:nvSpPr>
        <p:spPr>
          <a:xfrm>
            <a:off x="1280160" y="2560320"/>
            <a:ext cx="914400" cy="3220720"/>
          </a:xfrm>
          <a:prstGeom prst="trapezoid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xmlns="" id="{B90405B7-A1E3-4318-BE2E-ED3581DC002F}"/>
              </a:ext>
            </a:extLst>
          </p:cNvPr>
          <p:cNvSpPr/>
          <p:nvPr/>
        </p:nvSpPr>
        <p:spPr>
          <a:xfrm>
            <a:off x="284480" y="1412240"/>
            <a:ext cx="2865120" cy="196596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5646089-1ACD-4155-8406-410204E09EED}"/>
              </a:ext>
            </a:extLst>
          </p:cNvPr>
          <p:cNvSpPr/>
          <p:nvPr/>
        </p:nvSpPr>
        <p:spPr>
          <a:xfrm>
            <a:off x="6421120" y="2733040"/>
            <a:ext cx="3972560" cy="330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DE99916-953E-48EC-B84F-F01A3157F489}"/>
              </a:ext>
            </a:extLst>
          </p:cNvPr>
          <p:cNvSpPr/>
          <p:nvPr/>
        </p:nvSpPr>
        <p:spPr>
          <a:xfrm>
            <a:off x="7802880" y="4277360"/>
            <a:ext cx="1158240" cy="17576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24F70A1-3A86-4E73-A82D-521718F6A902}"/>
              </a:ext>
            </a:extLst>
          </p:cNvPr>
          <p:cNvSpPr/>
          <p:nvPr/>
        </p:nvSpPr>
        <p:spPr>
          <a:xfrm>
            <a:off x="6644640" y="3820160"/>
            <a:ext cx="782320" cy="1209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C8E48173-906F-4239-B2D2-D0CA6CAE71AB}"/>
              </a:ext>
            </a:extLst>
          </p:cNvPr>
          <p:cNvSpPr/>
          <p:nvPr/>
        </p:nvSpPr>
        <p:spPr>
          <a:xfrm>
            <a:off x="5974080" y="822960"/>
            <a:ext cx="4805680" cy="210312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xmlns="" id="{4ABC461B-4171-4400-A12F-8FEBB330DFC3}"/>
              </a:ext>
            </a:extLst>
          </p:cNvPr>
          <p:cNvSpPr/>
          <p:nvPr/>
        </p:nvSpPr>
        <p:spPr>
          <a:xfrm>
            <a:off x="3677920" y="1229360"/>
            <a:ext cx="3251200" cy="77216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>
            <a:extLst>
              <a:ext uri="{FF2B5EF4-FFF2-40B4-BE49-F238E27FC236}">
                <a16:creationId xmlns:a16="http://schemas.microsoft.com/office/drawing/2014/main" xmlns="" id="{9B6CA2CA-A947-42E5-8DC1-B7548AE48489}"/>
              </a:ext>
            </a:extLst>
          </p:cNvPr>
          <p:cNvSpPr/>
          <p:nvPr/>
        </p:nvSpPr>
        <p:spPr>
          <a:xfrm>
            <a:off x="10149840" y="762000"/>
            <a:ext cx="1910080" cy="17780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F5FFEE0-97CB-448A-9ABB-7BBDEF5352A4}"/>
              </a:ext>
            </a:extLst>
          </p:cNvPr>
          <p:cNvSpPr txBox="1"/>
          <p:nvPr/>
        </p:nvSpPr>
        <p:spPr>
          <a:xfrm>
            <a:off x="3355423" y="5779745"/>
            <a:ext cx="221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6600" dirty="0">
                <a:solidFill>
                  <a:srgbClr val="FF0000"/>
                </a:solidFill>
              </a:rPr>
              <a:t>з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7F71F06-F3B8-48E3-BDB4-6656BEF523F9}"/>
              </a:ext>
            </a:extLst>
          </p:cNvPr>
          <p:cNvSpPr txBox="1"/>
          <p:nvPr/>
        </p:nvSpPr>
        <p:spPr>
          <a:xfrm>
            <a:off x="2688110" y="5781040"/>
            <a:ext cx="221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6600" dirty="0">
                <a:solidFill>
                  <a:srgbClr val="FF0000"/>
                </a:solidFill>
              </a:rPr>
              <a:t>з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C63912E-4DD0-4CAB-A084-6407BCFAC47E}"/>
              </a:ext>
            </a:extLst>
          </p:cNvPr>
          <p:cNvSpPr txBox="1"/>
          <p:nvPr/>
        </p:nvSpPr>
        <p:spPr>
          <a:xfrm>
            <a:off x="4018280" y="5750004"/>
            <a:ext cx="2214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6600" dirty="0">
                <a:solidFill>
                  <a:srgbClr val="FF0000"/>
                </a:solidFill>
              </a:rPr>
              <a:t>в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67BB8BE-EB5E-4F45-8868-A204DF054914}"/>
              </a:ext>
            </a:extLst>
          </p:cNvPr>
          <p:cNvSpPr txBox="1"/>
          <p:nvPr/>
        </p:nvSpPr>
        <p:spPr>
          <a:xfrm>
            <a:off x="4789769" y="5750004"/>
            <a:ext cx="2214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6600" dirty="0">
                <a:solidFill>
                  <a:srgbClr val="FF0000"/>
                </a:solidFill>
              </a:rPr>
              <a:t>в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7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38 -0.00787 L -0.00638 -0.00787 C -0.00312 -0.0074 0.00052 -0.00856 0.00352 -0.00602 C 0.00625 -0.0037 0.01016 0.00579 0.01016 0.00579 C 0.01042 0.00764 0.01055 0.00996 0.0112 0.01158 C 0.01198 0.01343 0.0138 0.01366 0.01459 0.01551 C 0.01576 0.01898 0.0155 0.02385 0.01667 0.02732 C 0.01745 0.02917 0.01836 0.03102 0.01888 0.0331 C 0.0194 0.03496 0.0194 0.03727 0.02005 0.03912 C 0.02057 0.04074 0.02149 0.04167 0.02227 0.04306 L 0.02448 0.05486 C 0.02487 0.05672 0.02526 0.05857 0.02552 0.06065 C 0.02591 0.0632 0.02696 0.07153 0.02774 0.07431 C 0.02839 0.07639 0.0293 0.07824 0.02995 0.08033 C 0.03034 0.08357 0.03047 0.08704 0.03112 0.09005 C 0.03151 0.09236 0.03281 0.09375 0.03334 0.09584 C 0.03399 0.09908 0.03399 0.10255 0.03438 0.10579 C 0.03503 0.11111 0.03568 0.11644 0.03659 0.12153 C 0.03776 0.12801 0.03763 0.12523 0.03763 0.1294 " pathEditMode="relative" ptsTypes="AAAAA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84 0.0618 L 0.03984 0.06204 L 0.04974 0.07199 C 0.05065 0.07315 0.05273 0.07477 0.05273 0.075 C 0.05351 0.07639 0.0539 0.07824 0.05495 0.07963 C 0.05625 0.08171 0.05807 0.08333 0.05885 0.08588 C 0.05976 0.08727 0.06041 0.08912 0.0612 0.09051 C 0.0625 0.09282 0.06406 0.09421 0.06536 0.09653 C 0.06693 0.09954 0.06771 0.1037 0.0694 0.10625 C 0.07057 0.10764 0.07187 0.10903 0.07265 0.11088 C 0.08112 0.12662 0.07383 0.11574 0.07903 0.12338 C 0.08151 0.1338 0.07838 0.12245 0.08424 0.13426 C 0.08528 0.13634 0.08568 0.13866 0.08659 0.14074 C 0.08724 0.14282 0.08802 0.14398 0.08867 0.1456 C 0.08945 0.14884 0.08997 0.15255 0.09114 0.15532 C 0.09297 0.15972 0.09401 0.16134 0.09544 0.16643 C 0.09635 0.16967 0.097 0.17292 0.09791 0.17639 C 0.09818 0.17801 0.09883 0.1794 0.09909 0.18125 C 0.10221 0.2 0.09844 0.17685 0.10208 0.20301 C 0.10247 0.20555 0.10299 0.20833 0.10338 0.21111 C 0.10377 0.21505 0.1043 0.21875 0.10482 0.22268 C 0.10508 0.22546 0.10573 0.22778 0.10638 0.23102 C 0.10664 0.2331 0.10716 0.23542 0.10755 0.2375 C 0.10872 0.24653 0.10989 0.25694 0.11094 0.26597 C 0.11302 0.31805 0.11562 0.37014 0.11758 0.42245 C 0.11823 0.43773 0.11732 0.42963 0.11653 0.43958 C 0.11588 0.44514 0.11575 0.45116 0.11549 0.45671 C 0.11536 0.45995 0.1151 0.46342 0.1151 0.4669 C 0.11484 0.47176 0.11497 0.47708 0.11471 0.48217 C 0.11458 0.48565 0.11393 0.48889 0.11341 0.49259 C 0.11172 0.50486 0.1138 0.48935 0.11211 0.50463 C 0.11185 0.50625 0.11159 0.50787 0.11146 0.50972 C 0.1112 0.51273 0.11107 0.51551 0.11094 0.51829 C 0.11068 0.52176 0.11068 0.52523 0.11041 0.52847 C 0.11015 0.53171 0.1095 0.53426 0.10898 0.53727 C 0.10872 0.54074 0.10859 0.54421 0.10846 0.54745 C 0.1082 0.55046 0.10742 0.55324 0.10703 0.55625 C 0.10573 0.56296 0.10651 0.56065 0.10547 0.56829 C 0.10547 0.56991 0.10495 0.57176 0.10482 0.57361 C 0.10742 0.62685 0.11028 0.68009 0.11289 0.73333 " pathEditMode="relative" rAng="21300000" ptsTypes="AAAAAAAAAAAAAAAAAAAAAAAAAAAAAAAAAAAAAA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43 -0.02408 L 0.05443 -0.02408 C 0.05313 -0.01759 0.05092 -0.01134 0.05053 -0.00417 C 0.05026 0.00208 0.05013 0.00833 0.04961 0.01435 C 0.04948 0.01667 0.04896 0.01898 0.0487 0.02106 C 0.04831 0.025 0.04805 0.02893 0.04766 0.03287 C 0.04714 0.03866 0.04649 0.04421 0.04584 0.04977 C 0.04545 0.05255 0.04519 0.05555 0.04493 0.05833 C 0.04454 0.06157 0.04415 0.06505 0.04388 0.06852 C 0.04349 0.07407 0.04336 0.07963 0.04297 0.08518 C 0.04271 0.08866 0.04232 0.09213 0.04206 0.09537 C 0.0418 0.09815 0.04063 0.11389 0.04011 0.11736 C 0.03959 0.12083 0.03868 0.12407 0.03829 0.12755 C 0.03594 0.14398 0.03868 0.12338 0.03633 0.14259 C 0.03607 0.14491 0.03568 0.14722 0.03542 0.14954 C 0.03425 0.1588 0.03451 0.15787 0.03347 0.16805 C 0.03321 0.17083 0.03282 0.17361 0.03256 0.17639 C 0.03165 0.18449 0.03165 0.18727 0.0306 0.19491 C 0.02969 0.20185 0.02878 0.20856 0.02774 0.21528 C 0.02748 0.21759 0.02722 0.21991 0.02683 0.22199 C 0.025 0.23171 0.02422 0.23495 0.02305 0.2456 C 0.02071 0.26643 0.02357 0.24051 0.0211 0.26412 C 0.02084 0.26713 0.02045 0.26991 0.02019 0.27268 C 0.01797 0.31852 0.02045 0.275 0.01823 0.30301 C 0.01667 0.32384 0.01823 0.3118 0.01641 0.325 C 0.01602 0.33009 0.01589 0.33518 0.0155 0.34005 C 0.01524 0.3419 0.01472 0.34352 0.01446 0.34514 C 0.01407 0.34792 0.01394 0.35092 0.01355 0.3537 C 0.00951 0.38495 0.01316 0.35648 0.01068 0.37222 C 0.00873 0.38449 0.01029 0.38125 0.00599 0.3993 C 0.00495 0.40324 0.00417 0.40717 0.00313 0.41111 C 0.00196 0.41505 0.00026 0.41875 -0.00065 0.42292 C -0.00221 0.4294 -0.00338 0.43634 -0.00455 0.44305 C -0.00507 0.44699 -0.00546 0.45116 -0.00638 0.45486 C -0.00716 0.45787 -0.00859 0.46042 -0.00924 0.46342 C -0.0108 0.46991 -0.01119 0.47731 -0.01302 0.48356 C -0.01367 0.48588 -0.01432 0.48819 -0.01497 0.49028 C -0.01588 0.49329 -0.01692 0.49583 -0.01783 0.49884 C -0.01862 0.50162 -0.01901 0.5044 -0.01966 0.50717 C -0.02083 0.5118 -0.02226 0.5162 -0.02343 0.52083 C -0.02408 0.52292 -0.025 0.52523 -0.02539 0.52755 C -0.0276 0.53958 -0.02487 0.52454 -0.02734 0.53935 C -0.02864 0.54768 -0.02825 0.54167 -0.02916 0.55278 C -0.02955 0.55741 -0.02981 0.5618 -0.03007 0.56643 C -0.03072 0.57315 -0.03164 0.57986 -0.03203 0.58657 C -0.03229 0.59167 -0.03255 0.59676 -0.03294 0.60185 C -0.0332 0.60347 -0.03372 0.60509 -0.03398 0.60694 C -0.03463 0.61134 -0.03515 0.61574 -0.0358 0.62037 C -0.03619 0.62268 -0.03632 0.625 -0.03684 0.62708 C -0.0371 0.6287 -0.0375 0.63032 -0.03776 0.63217 C -0.03815 0.63495 -0.03815 0.63796 -0.03867 0.64051 C -0.03919 0.64305 -0.03997 0.64514 -0.04062 0.64745 C -0.04088 0.65023 -0.04101 0.65301 -0.04153 0.65579 C -0.04205 0.6588 -0.04296 0.66134 -0.04349 0.66412 C -0.04427 0.66967 -0.04427 0.67569 -0.04531 0.68102 C -0.04596 0.68449 -0.04674 0.68773 -0.04726 0.6912 C -0.04752 0.69352 -0.04791 0.6956 -0.04817 0.69792 C -0.04856 0.70139 -0.04908 0.70787 -0.05013 0.71157 C -0.05065 0.71319 -0.0513 0.71481 -0.05195 0.71643 C -0.0526 0.72338 -0.05286 0.72708 -0.0539 0.73333 C -0.05442 0.7368 -0.05507 0.74028 -0.05572 0.74352 L -0.05768 0.7537 C -0.05794 0.75532 -0.05846 0.75694 -0.05859 0.7588 L -0.0595 0.76875 " pathEditMode="relative" rAng="0" ptsTypes="AAAAAAAAAAAA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3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2.08333E-6 0.00255 C -0.00287 0.00255 -0.00534 0.0088 -0.00807 0.01135 C -0.00912 0.01435 -0.01042 0.01435 -0.01159 0.01435 C -0.01276 0.0176 -0.0138 0.0176 -0.01511 0.02014 C -0.0168 0.02315 -0.01862 0.02315 -0.02018 0.02639 C -0.0224 0.02639 -0.02435 0.0294 -0.0263 0.03195 C -0.03099 0.0382 -0.03542 0.04398 -0.04024 0.04699 C -0.05013 0.05278 -0.04935 0.04954 -0.05873 0.0588 C -0.06172 0.06158 -0.06498 0.06459 -0.0681 0.07037 C -0.07591 0.07917 -0.07422 0.07917 -0.08034 0.08519 C -0.09154 0.09699 -0.08073 0.08519 -0.08906 0.09097 C -0.09154 0.09398 -0.09414 0.09699 -0.09701 0.09977 L -0.10222 0.09977 C -0.1043 0.10278 -0.10612 0.10278 -0.10821 0.10278 C -0.11537 0.10857 -0.11836 0.11158 -0.12578 0.11158 L -0.21172 0.11459 C -0.25912 0.12338 -0.20391 0.11459 -0.2694 0.12037 C -0.27071 0.12037 -0.27214 0.12338 -0.27357 0.12338 C -0.27878 0.12639 -0.27839 0.12639 -0.28321 0.12917 C -0.28451 0.12917 -0.28555 0.12917 -0.28672 0.13218 C -0.28841 0.13218 -0.29193 0.13519 -0.29193 0.13843 L -0.34857 0.13218 C -0.34974 0.13218 -0.35091 0.13218 -0.35196 0.13218 C -0.35456 0.12917 -0.36276 0.12639 -0.36511 0.12639 C -0.37761 0.11459 -0.36563 0.12338 -0.38685 0.1176 C -0.39076 0.1176 -0.39492 0.11459 -0.39896 0.11459 C -0.40104 0.11158 -0.40313 0.11158 -0.40495 0.11158 C -0.4418 0.10857 -0.44167 0.14398 -0.44167 0.10579 " pathEditMode="relative" rAng="0" ptsTypes="AAAAAAAAAAAAAAAAAAAAAAAAAAAAA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96" y="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4" grpId="0"/>
      <p:bldP spid="14" grpId="1"/>
      <p:bldP spid="17" grpId="0"/>
      <p:bldP spid="17" grpId="1"/>
      <p:bldP spid="13" grpId="0"/>
      <p:bldP spid="13" grpId="1"/>
      <p:bldP spid="16" grpId="0"/>
      <p:bldP spid="18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508" y="5305887"/>
            <a:ext cx="1487553" cy="140220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657" y="5344316"/>
            <a:ext cx="1347333" cy="135952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741" y="5344316"/>
            <a:ext cx="1329043" cy="13168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9328" y="5344316"/>
            <a:ext cx="1579001" cy="135952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4780" y="5393088"/>
            <a:ext cx="1438781" cy="131075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92" y="5344316"/>
            <a:ext cx="1610530" cy="1363773"/>
          </a:xfrm>
          <a:prstGeom prst="rect">
            <a:avLst/>
          </a:prstGeom>
        </p:spPr>
      </p:pic>
      <p:sp>
        <p:nvSpPr>
          <p:cNvPr id="9" name="Okvir za tekst 8"/>
          <p:cNvSpPr txBox="1"/>
          <p:nvPr/>
        </p:nvSpPr>
        <p:spPr>
          <a:xfrm>
            <a:off x="2061722" y="476518"/>
            <a:ext cx="93618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                                          В</a:t>
            </a:r>
            <a:endParaRPr lang="sr-Latn-C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84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62383 -0.566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85" y="-2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-0.09609 -0.556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5" y="-2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31068 -0.363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-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38829 -0.319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4" y="-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07 -0.05347 L 0.01016 -0.1416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-0.67942 -0.09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71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511</TotalTime>
  <Words>173</Words>
  <Application>Microsoft Office PowerPoint</Application>
  <PresentationFormat>Široki ekran</PresentationFormat>
  <Paragraphs>55</Paragraphs>
  <Slides>13</Slides>
  <Notes>0</Notes>
  <HiddenSlides>0</HiddenSlides>
  <MMClips>1</MMClips>
  <ScaleCrop>false</ScaleCrop>
  <HeadingPairs>
    <vt:vector size="6" baseType="variant">
      <vt:variant>
        <vt:lpstr>Korišćeni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Gill Sans MT</vt:lpstr>
      <vt:lpstr>Times New Roman</vt:lpstr>
      <vt:lpstr>Gallery</vt:lpstr>
      <vt:lpstr>PowerPoint prezentacija</vt:lpstr>
      <vt:lpstr>Мислимо на друге</vt:lpstr>
      <vt:lpstr>Различите потребе и интереси</vt:lpstr>
      <vt:lpstr>КАКО СЕ МОЖЕ ШТЕДЈЕТИ МАМА</vt:lpstr>
      <vt:lpstr>PowerPoint prezentacija</vt:lpstr>
      <vt:lpstr>Елементи слова з И В</vt:lpstr>
      <vt:lpstr>ГЛАС И СЛОВО</vt:lpstr>
      <vt:lpstr>PowerPoint prezentacija</vt:lpstr>
      <vt:lpstr>PowerPoint prezentacija</vt:lpstr>
      <vt:lpstr>Потребан материјал: пластелин, фломастер, штапићи за уши</vt:lpstr>
      <vt:lpstr>PowerPoint prezentacija</vt:lpstr>
      <vt:lpstr>Игра – попни се и скочи</vt:lpstr>
      <vt:lpstr>PowerPoint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ЕЛЕМЕНТИ СЛОВА З и В</dc:title>
  <dc:creator>User</dc:creator>
  <cp:lastModifiedBy>Nastavnik</cp:lastModifiedBy>
  <cp:revision>58</cp:revision>
  <dcterms:created xsi:type="dcterms:W3CDTF">2021-02-12T17:38:34Z</dcterms:created>
  <dcterms:modified xsi:type="dcterms:W3CDTF">2021-02-16T09:25:00Z</dcterms:modified>
</cp:coreProperties>
</file>