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7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81" autoAdjust="0"/>
    <p:restoredTop sz="94660"/>
  </p:normalViewPr>
  <p:slideViewPr>
    <p:cSldViewPr snapToGrid="0">
      <p:cViewPr varScale="1">
        <p:scale>
          <a:sx n="88" d="100"/>
          <a:sy n="88" d="100"/>
        </p:scale>
        <p:origin x="50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sr-Latn-RS" smtClean="0"/>
              <a:t>Kliknite i uredite naslov mastera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Latn-RS" smtClean="0"/>
              <a:t>Kliknite da biste uredili stil podnaslova mastera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6912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Kliknite i uredite naslov mastera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r-Latn-RS" smtClean="0"/>
              <a:t>Kliknite na ikonu i dodajte sliku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r-Latn-RS" smtClean="0"/>
              <a:t>Uredi stil teksta mastera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2/20/2021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54748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nat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sr-Latn-RS" smtClean="0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 smtClean="0"/>
              <a:t>Uredi stil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846209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r-Latn-RS" smtClean="0"/>
              <a:t>Kliknite i uredite naslov mastera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r-Latn-RS" smtClean="0"/>
              <a:t>Uredi stil teksta mastera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 smtClean="0"/>
              <a:t>Uredi stil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22954608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a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sr-Latn-RS" smtClean="0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 smtClean="0"/>
              <a:t>Uredi stil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787962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a ponuđenim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r-Latn-RS" smtClean="0"/>
              <a:t>Kliknite i uredite naslov mastera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r-Latn-RS" smtClean="0"/>
              <a:t>Uredi stil teksta mastera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 smtClean="0"/>
              <a:t>Uredi stil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58442163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čno ili neta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sr-Latn-RS" smtClean="0"/>
              <a:t>Kliknite i uredite naslov mastera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r-Latn-RS" smtClean="0"/>
              <a:t>Uredi stil teksta mastera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 smtClean="0"/>
              <a:t>Uredi stil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171197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sr-Latn-RS" smtClean="0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r-Latn-RS" smtClean="0"/>
              <a:t>Uredi stil teksta mastera</a:t>
            </a:r>
          </a:p>
          <a:p>
            <a:pPr lvl="1"/>
            <a:r>
              <a:rPr lang="sr-Latn-RS" smtClean="0"/>
              <a:t>Drugi nivo</a:t>
            </a:r>
          </a:p>
          <a:p>
            <a:pPr lvl="2"/>
            <a:r>
              <a:rPr lang="sr-Latn-RS" smtClean="0"/>
              <a:t>Treći nivo</a:t>
            </a:r>
          </a:p>
          <a:p>
            <a:pPr lvl="3"/>
            <a:r>
              <a:rPr lang="sr-Latn-RS" smtClean="0"/>
              <a:t>Četvrti nivo</a:t>
            </a:r>
          </a:p>
          <a:p>
            <a:pPr lvl="4"/>
            <a:r>
              <a:rPr lang="sr-Latn-RS" smtClean="0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2546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sr-Latn-RS" smtClean="0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sr-Latn-RS" smtClean="0"/>
              <a:t>Uredi stil teksta mastera</a:t>
            </a:r>
          </a:p>
          <a:p>
            <a:pPr lvl="1"/>
            <a:r>
              <a:rPr lang="sr-Latn-RS" smtClean="0"/>
              <a:t>Drugi nivo</a:t>
            </a:r>
          </a:p>
          <a:p>
            <a:pPr lvl="2"/>
            <a:r>
              <a:rPr lang="sr-Latn-RS" smtClean="0"/>
              <a:t>Treći nivo</a:t>
            </a:r>
          </a:p>
          <a:p>
            <a:pPr lvl="3"/>
            <a:r>
              <a:rPr lang="sr-Latn-RS" smtClean="0"/>
              <a:t>Četvrti nivo</a:t>
            </a:r>
          </a:p>
          <a:p>
            <a:pPr lvl="4"/>
            <a:r>
              <a:rPr lang="sr-Latn-RS" smtClean="0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551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sr-Latn-RS" smtClean="0"/>
              <a:t>Uredi stil teksta mastera</a:t>
            </a:r>
          </a:p>
          <a:p>
            <a:pPr lvl="1"/>
            <a:r>
              <a:rPr lang="sr-Latn-RS" smtClean="0"/>
              <a:t>Drugi nivo</a:t>
            </a:r>
          </a:p>
          <a:p>
            <a:pPr lvl="2"/>
            <a:r>
              <a:rPr lang="sr-Latn-RS" smtClean="0"/>
              <a:t>Treći nivo</a:t>
            </a:r>
          </a:p>
          <a:p>
            <a:pPr lvl="3"/>
            <a:r>
              <a:rPr lang="sr-Latn-RS" smtClean="0"/>
              <a:t>Četvrti nivo</a:t>
            </a:r>
          </a:p>
          <a:p>
            <a:pPr lvl="4"/>
            <a:r>
              <a:rPr lang="sr-Latn-RS" smtClean="0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759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sr-Latn-RS" smtClean="0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 smtClean="0"/>
              <a:t>Uredi stil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465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sr-Latn-RS" smtClean="0"/>
              <a:t>Uredi stil teksta mastera</a:t>
            </a:r>
          </a:p>
          <a:p>
            <a:pPr lvl="1"/>
            <a:r>
              <a:rPr lang="sr-Latn-RS" smtClean="0"/>
              <a:t>Drugi nivo</a:t>
            </a:r>
          </a:p>
          <a:p>
            <a:pPr lvl="2"/>
            <a:r>
              <a:rPr lang="sr-Latn-RS" smtClean="0"/>
              <a:t>Treći nivo</a:t>
            </a:r>
          </a:p>
          <a:p>
            <a:pPr lvl="3"/>
            <a:r>
              <a:rPr lang="sr-Latn-RS" smtClean="0"/>
              <a:t>Četvrti nivo</a:t>
            </a:r>
          </a:p>
          <a:p>
            <a:pPr lvl="4"/>
            <a:r>
              <a:rPr lang="sr-Latn-RS" smtClean="0"/>
              <a:t>Peti nivo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sr-Latn-RS" smtClean="0"/>
              <a:t>Uredi stil teksta mastera</a:t>
            </a:r>
          </a:p>
          <a:p>
            <a:pPr lvl="1"/>
            <a:r>
              <a:rPr lang="sr-Latn-RS" smtClean="0"/>
              <a:t>Drugi nivo</a:t>
            </a:r>
          </a:p>
          <a:p>
            <a:pPr lvl="2"/>
            <a:r>
              <a:rPr lang="sr-Latn-RS" smtClean="0"/>
              <a:t>Treći nivo</a:t>
            </a:r>
          </a:p>
          <a:p>
            <a:pPr lvl="3"/>
            <a:r>
              <a:rPr lang="sr-Latn-RS" smtClean="0"/>
              <a:t>Četvrti nivo</a:t>
            </a:r>
          </a:p>
          <a:p>
            <a:pPr lvl="4"/>
            <a:r>
              <a:rPr lang="sr-Latn-RS" smtClean="0"/>
              <a:t>Peti nivo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2/20/2021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183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Latn-RS" smtClean="0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 smtClean="0"/>
              <a:t>Uredi stil teksta mastera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sr-Latn-RS" smtClean="0"/>
              <a:t>Uredi stil teksta mastera</a:t>
            </a:r>
          </a:p>
          <a:p>
            <a:pPr lvl="1"/>
            <a:r>
              <a:rPr lang="sr-Latn-RS" smtClean="0"/>
              <a:t>Drugi nivo</a:t>
            </a:r>
          </a:p>
          <a:p>
            <a:pPr lvl="2"/>
            <a:r>
              <a:rPr lang="sr-Latn-RS" smtClean="0"/>
              <a:t>Treći nivo</a:t>
            </a:r>
          </a:p>
          <a:p>
            <a:pPr lvl="3"/>
            <a:r>
              <a:rPr lang="sr-Latn-RS" smtClean="0"/>
              <a:t>Četvrti nivo</a:t>
            </a:r>
          </a:p>
          <a:p>
            <a:pPr lvl="4"/>
            <a:r>
              <a:rPr lang="sr-Latn-RS" smtClean="0"/>
              <a:t>Peti nivo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 smtClean="0"/>
              <a:t>Uredi stil teksta mastera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sr-Latn-RS" smtClean="0"/>
              <a:t>Uredi stil teksta mastera</a:t>
            </a:r>
          </a:p>
          <a:p>
            <a:pPr lvl="1"/>
            <a:r>
              <a:rPr lang="sr-Latn-RS" smtClean="0"/>
              <a:t>Drugi nivo</a:t>
            </a:r>
          </a:p>
          <a:p>
            <a:pPr lvl="2"/>
            <a:r>
              <a:rPr lang="sr-Latn-RS" smtClean="0"/>
              <a:t>Treći nivo</a:t>
            </a:r>
          </a:p>
          <a:p>
            <a:pPr lvl="3"/>
            <a:r>
              <a:rPr lang="sr-Latn-RS" smtClean="0"/>
              <a:t>Četvrti nivo</a:t>
            </a:r>
          </a:p>
          <a:p>
            <a:pPr lvl="4"/>
            <a:r>
              <a:rPr lang="sr-Latn-RS" smtClean="0"/>
              <a:t>Peti nivo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2/20/2021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176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Kliknite i uredite naslov mastera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2/20/2021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842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2/20/2021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425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r-Latn-RS" smtClean="0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sr-Latn-RS" smtClean="0"/>
              <a:t>Uredi stil teksta mastera</a:t>
            </a:r>
          </a:p>
          <a:p>
            <a:pPr lvl="1"/>
            <a:r>
              <a:rPr lang="sr-Latn-RS" smtClean="0"/>
              <a:t>Drugi nivo</a:t>
            </a:r>
          </a:p>
          <a:p>
            <a:pPr lvl="2"/>
            <a:r>
              <a:rPr lang="sr-Latn-RS" smtClean="0"/>
              <a:t>Treći nivo</a:t>
            </a:r>
          </a:p>
          <a:p>
            <a:pPr lvl="3"/>
            <a:r>
              <a:rPr lang="sr-Latn-RS" smtClean="0"/>
              <a:t>Četvrti nivo</a:t>
            </a:r>
          </a:p>
          <a:p>
            <a:pPr lvl="4"/>
            <a:r>
              <a:rPr lang="sr-Latn-RS" smtClean="0"/>
              <a:t>Peti nivo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RS" smtClean="0"/>
              <a:t>Uredi stil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2/20/2021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079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sr-Latn-RS" smtClean="0"/>
              <a:t>Kliknite i uredite naslov mastera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r-Latn-RS" smtClean="0"/>
              <a:t>Kliknite na ikonu i dodajte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RS" smtClean="0"/>
              <a:t>Uredi stil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2/20/2021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895030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Latn-RS" smtClean="0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r-Latn-RS" smtClean="0"/>
              <a:t>Uredi stil teksta mastera</a:t>
            </a:r>
          </a:p>
          <a:p>
            <a:pPr lvl="1"/>
            <a:r>
              <a:rPr lang="sr-Latn-RS" smtClean="0"/>
              <a:t>Drugi nivo</a:t>
            </a:r>
          </a:p>
          <a:p>
            <a:pPr lvl="2"/>
            <a:r>
              <a:rPr lang="sr-Latn-RS" smtClean="0"/>
              <a:t>Treći nivo</a:t>
            </a:r>
          </a:p>
          <a:p>
            <a:pPr lvl="3"/>
            <a:r>
              <a:rPr lang="sr-Latn-RS" smtClean="0"/>
              <a:t>Četvrti nivo</a:t>
            </a:r>
          </a:p>
          <a:p>
            <a:pPr lvl="4"/>
            <a:r>
              <a:rPr lang="sr-Latn-RS" smtClean="0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9B482E8-6E0E-1B4F-B1FD-C69DB9E858D9}" type="datetimeFigureOut">
              <a:rPr lang="en-US" smtClean="0"/>
              <a:pPr/>
              <a:t>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8589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  <p:sldLayoutId id="2147483681" r:id="rId14"/>
    <p:sldLayoutId id="2147483682" r:id="rId15"/>
    <p:sldLayoutId id="2147483683" r:id="rId16"/>
    <p:sldLayoutId id="2147483684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420087" y="1505132"/>
            <a:ext cx="8001000" cy="3885716"/>
          </a:xfrm>
        </p:spPr>
        <p:txBody>
          <a:bodyPr>
            <a:normAutofit/>
          </a:bodyPr>
          <a:lstStyle/>
          <a:p>
            <a:pPr algn="ctr"/>
            <a:r>
              <a:rPr lang="sr-Cyrl-RS" sz="3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Математика 5.</a:t>
            </a:r>
            <a:r>
              <a:rPr lang="sr-Latn-RS" sz="3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3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разред</a:t>
            </a:r>
            <a:br>
              <a:rPr lang="sr-Cyrl-RS" sz="3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6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Cyrl-RS" sz="6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6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Мрежа површи </a:t>
            </a:r>
            <a:r>
              <a:rPr lang="sr-Cyrl-RS" sz="6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квадра</a:t>
            </a:r>
            <a:endParaRPr lang="bs-Latn-BA" sz="6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sr-Cyrl-RS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</a:t>
            </a:r>
            <a:endParaRPr lang="bs-Latn-BA" sz="24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2365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66795" y="0"/>
            <a:ext cx="8534400" cy="1507067"/>
          </a:xfrm>
        </p:spPr>
        <p:txBody>
          <a:bodyPr/>
          <a:lstStyle/>
          <a:p>
            <a:r>
              <a:rPr lang="sr-Cyrl-RS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Мрежа површи </a:t>
            </a:r>
            <a:r>
              <a:rPr lang="sr-Cyrl-RS" sz="3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квадра</a:t>
            </a:r>
            <a:endParaRPr lang="bs-Latn-BA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5077096" y="1934904"/>
            <a:ext cx="5895595" cy="3636511"/>
          </a:xfrm>
        </p:spPr>
        <p:txBody>
          <a:bodyPr>
            <a:normAutofit/>
          </a:bodyPr>
          <a:lstStyle/>
          <a:p>
            <a:r>
              <a:rPr lang="sr-Cyrl-RS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 поновимо:</a:t>
            </a:r>
          </a:p>
          <a:p>
            <a:pPr marL="0" indent="0">
              <a:buNone/>
            </a:pPr>
            <a:r>
              <a:rPr lang="sr-Cyrl-RS" sz="24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Квадар</a:t>
            </a:r>
            <a:r>
              <a:rPr lang="sr-Cyrl-RS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је рогљасто геометријско </a:t>
            </a:r>
            <a:r>
              <a:rPr lang="sr-Cyrl-RS" sz="24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тијело</a:t>
            </a:r>
            <a:r>
              <a:rPr lang="sr-Cyrl-RS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које је ограничено са шест правоугаоника.</a:t>
            </a:r>
          </a:p>
          <a:p>
            <a:pPr marL="0" indent="0">
              <a:buNone/>
            </a:pPr>
            <a:endParaRPr lang="sr-Cyrl-RS" sz="24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r-Cyrl-RS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Можемо уочити да су наспрамни правоугаоници подударни, тј. једнаки.</a:t>
            </a:r>
            <a:endParaRPr lang="bs-Latn-BA" sz="24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355" y="2455817"/>
            <a:ext cx="4064182" cy="2276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379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3280" y="-93377"/>
            <a:ext cx="8534400" cy="1507067"/>
          </a:xfrm>
        </p:spPr>
        <p:txBody>
          <a:bodyPr/>
          <a:lstStyle/>
          <a:p>
            <a:r>
              <a:rPr lang="sr-Cyrl-RS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Мрежа површи </a:t>
            </a:r>
            <a:r>
              <a:rPr lang="sr-Cyrl-RS" sz="3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квадра</a:t>
            </a:r>
            <a:endParaRPr lang="bs-Latn-BA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Čuvar mesta za sadržaj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827" y="1628706"/>
            <a:ext cx="6818673" cy="2014379"/>
          </a:xfrm>
        </p:spPr>
      </p:pic>
      <p:sp>
        <p:nvSpPr>
          <p:cNvPr id="8" name="Okvir za tekst 7"/>
          <p:cNvSpPr txBox="1"/>
          <p:nvPr/>
        </p:nvSpPr>
        <p:spPr>
          <a:xfrm>
            <a:off x="730083" y="4261395"/>
            <a:ext cx="101221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Уколико имамо модел </a:t>
            </a:r>
            <a:r>
              <a:rPr lang="sr-Cyrl-RS" sz="24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квадра</a:t>
            </a:r>
            <a:r>
              <a:rPr lang="sr-Cyrl-RS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направљен од картона, чија је дужина а</a:t>
            </a:r>
            <a:r>
              <a:rPr lang="sr-Latn-RS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sr-Latn-RS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sr-Latn-RS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cm</a:t>
            </a:r>
            <a:r>
              <a:rPr lang="sr-Cyrl-RS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ширина </a:t>
            </a:r>
            <a:r>
              <a:rPr lang="sr-Latn-RS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 </a:t>
            </a:r>
            <a:r>
              <a:rPr lang="sr-Cyrl-RS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sr-Latn-RS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sr-Latn-RS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cm</a:t>
            </a:r>
            <a:r>
              <a:rPr lang="sr-Cyrl-RS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висина </a:t>
            </a:r>
            <a:r>
              <a:rPr lang="sr-Latn-RS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 </a:t>
            </a:r>
            <a:r>
              <a:rPr lang="sr-Cyrl-RS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sr-Latn-RS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sr-Latn-RS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cm</a:t>
            </a:r>
            <a:r>
              <a:rPr lang="sr-Cyrl-RS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ако га </a:t>
            </a:r>
            <a:r>
              <a:rPr lang="sr-Cyrl-RS" sz="24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исијечемо</a:t>
            </a:r>
            <a:r>
              <a:rPr lang="sr-Cyrl-RS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тако да се његове стране могу о</a:t>
            </a:r>
            <a:r>
              <a:rPr lang="sr-Cyrl-R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lang="sr-Cyrl-RS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варати и положимо га у једну раван, добићемо МРЕЖУ ПОВРШИ КВАДРА</a:t>
            </a:r>
            <a:r>
              <a:rPr lang="sr-Cyrl-R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или краће МРЕЖУ КВАДРА. </a:t>
            </a:r>
            <a:endParaRPr lang="bs-Latn-BA" sz="24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46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3949" y="115629"/>
            <a:ext cx="8534400" cy="1507067"/>
          </a:xfrm>
        </p:spPr>
        <p:txBody>
          <a:bodyPr/>
          <a:lstStyle/>
          <a:p>
            <a:r>
              <a:rPr lang="sr-Cyrl-RS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Мрежа површи </a:t>
            </a:r>
            <a:r>
              <a:rPr lang="sr-Cyrl-RS" sz="3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квадра</a:t>
            </a:r>
            <a:endParaRPr lang="bs-Latn-BA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Čuvar mesta za sadržaj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" y="2416333"/>
            <a:ext cx="5039360" cy="4207320"/>
          </a:xfrm>
        </p:spPr>
      </p:pic>
      <p:sp>
        <p:nvSpPr>
          <p:cNvPr id="5" name="Okvir za tekst 4"/>
          <p:cNvSpPr txBox="1"/>
          <p:nvPr/>
        </p:nvSpPr>
        <p:spPr>
          <a:xfrm>
            <a:off x="5496560" y="2416333"/>
            <a:ext cx="5181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Овдје</a:t>
            </a:r>
            <a:r>
              <a:rPr lang="sr-Cyrl-RS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још јасније видимо да се мрежа </a:t>
            </a:r>
            <a:r>
              <a:rPr lang="sr-Cyrl-RS" sz="24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квадра</a:t>
            </a:r>
            <a:r>
              <a:rPr lang="sr-Cyrl-RS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састоји од 6  правоугаоника, те да су наспрамни правоугаоници подударни.</a:t>
            </a:r>
          </a:p>
          <a:p>
            <a:endParaRPr lang="sr-Cyrl-RS" sz="24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Cyrl-RS" sz="2400" b="1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RS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Мрежа површи </a:t>
            </a:r>
            <a:r>
              <a:rPr lang="sr-Cyrl-RS" sz="24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квадра</a:t>
            </a:r>
            <a:r>
              <a:rPr lang="sr-Cyrl-RS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једнака је површи самог </a:t>
            </a:r>
            <a:r>
              <a:rPr lang="sr-Cyrl-RS" sz="24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квадра</a:t>
            </a:r>
            <a:r>
              <a:rPr lang="sr-Cyrl-RS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bs-Latn-BA" sz="24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5733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87823" y="133047"/>
            <a:ext cx="8534400" cy="1507067"/>
          </a:xfrm>
        </p:spPr>
        <p:txBody>
          <a:bodyPr/>
          <a:lstStyle/>
          <a:p>
            <a:r>
              <a:rPr lang="sr-Cyrl-RS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Мрежа површи </a:t>
            </a:r>
            <a:r>
              <a:rPr lang="sr-Cyrl-RS" sz="3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квадра</a:t>
            </a:r>
            <a:endParaRPr lang="bs-Latn-BA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314960" y="2222287"/>
            <a:ext cx="11430000" cy="795233"/>
          </a:xfrm>
        </p:spPr>
        <p:txBody>
          <a:bodyPr>
            <a:noAutofit/>
          </a:bodyPr>
          <a:lstStyle/>
          <a:p>
            <a:r>
              <a:rPr lang="sr-Cyrl-RS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Мрежа површи истог </a:t>
            </a:r>
            <a:r>
              <a:rPr lang="sr-Cyrl-RS" sz="24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квадра</a:t>
            </a:r>
            <a:r>
              <a:rPr lang="sr-Cyrl-RS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може  имати различите облике:</a:t>
            </a:r>
            <a:endParaRPr lang="bs-Latn-BA" sz="24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2971" y="3099112"/>
            <a:ext cx="8091109" cy="3169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70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32555" y="315926"/>
            <a:ext cx="8534400" cy="1507067"/>
          </a:xfrm>
        </p:spPr>
        <p:txBody>
          <a:bodyPr/>
          <a:lstStyle/>
          <a:p>
            <a:r>
              <a:rPr lang="sr-Cyrl-RS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Задаци за самосталан рад:</a:t>
            </a:r>
            <a:endParaRPr lang="bs-Latn-BA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1032555" y="1556657"/>
            <a:ext cx="8534400" cy="3615267"/>
          </a:xfrm>
        </p:spPr>
        <p:txBody>
          <a:bodyPr>
            <a:normAutofit/>
          </a:bodyPr>
          <a:lstStyle/>
          <a:p>
            <a:r>
              <a:rPr lang="sr-Cyrl-RS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Нацртај мрежу </a:t>
            </a:r>
            <a:r>
              <a:rPr lang="sr-Cyrl-RS" sz="24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квадра</a:t>
            </a:r>
            <a:r>
              <a:rPr lang="sr-Cyrl-RS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са димензијама </a:t>
            </a:r>
            <a:r>
              <a:rPr lang="sr-Latn-RS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sr-Cyrl-RS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sr-Latn-RS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sr-Latn-RS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cm</a:t>
            </a:r>
            <a:r>
              <a:rPr lang="sr-Cyrl-RS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Latn-RS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 </a:t>
            </a:r>
            <a:r>
              <a:rPr lang="sr-Cyrl-RS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sr-Latn-RS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sr-Latn-RS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cm</a:t>
            </a:r>
            <a:r>
              <a:rPr lang="sr-Cyrl-RS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sr-Latn-RS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 </a:t>
            </a:r>
            <a:r>
              <a:rPr lang="sr-Cyrl-RS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sr-Latn-RS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sr-Latn-RS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cm</a:t>
            </a:r>
            <a:r>
              <a:rPr lang="sr-Cyrl-RS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на тврђем папиру или картону, изрежи ту мрежу и направи модел </a:t>
            </a:r>
            <a:r>
              <a:rPr lang="sr-Cyrl-RS" sz="24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квадра</a:t>
            </a:r>
            <a:r>
              <a:rPr lang="sr-Cyrl-RS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bs-Latn-BA" sz="24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432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sečak">
  <a:themeElements>
    <a:clrScheme name="Isečak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Iseča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seča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125</TotalTime>
  <Words>175</Words>
  <Application>Microsoft Office PowerPoint</Application>
  <PresentationFormat>Široki ekran</PresentationFormat>
  <Paragraphs>18</Paragraphs>
  <Slides>6</Slides>
  <Notes>0</Notes>
  <HiddenSlides>0</HiddenSlides>
  <MMClips>0</MMClips>
  <ScaleCrop>false</ScaleCrop>
  <HeadingPairs>
    <vt:vector size="6" baseType="variant">
      <vt:variant>
        <vt:lpstr>Korišćeni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Isečak</vt:lpstr>
      <vt:lpstr>Математика 5. разред  Мрежа површи квадра</vt:lpstr>
      <vt:lpstr>Мрежа површи квадра</vt:lpstr>
      <vt:lpstr>Мрежа површи квадра</vt:lpstr>
      <vt:lpstr>Мрежа површи квадра</vt:lpstr>
      <vt:lpstr>Мрежа површи квадра</vt:lpstr>
      <vt:lpstr>Задаци за самосталан рад: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Мрежа површине квадра</dc:title>
  <dc:creator>PC-Admin</dc:creator>
  <cp:lastModifiedBy>PC-Admin</cp:lastModifiedBy>
  <cp:revision>15</cp:revision>
  <dcterms:created xsi:type="dcterms:W3CDTF">2021-02-18T08:05:28Z</dcterms:created>
  <dcterms:modified xsi:type="dcterms:W3CDTF">2021-02-20T08:08:12Z</dcterms:modified>
</cp:coreProperties>
</file>