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8093AB-C8FB-4A06-839F-35840F2758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C44D2-3F44-457E-9FC1-7CD9FD90BF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098" y="198884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sr-Cyrl-BA" sz="4000" dirty="0" smtClean="0"/>
              <a:t>ДАВИД , </a:t>
            </a:r>
            <a:br>
              <a:rPr lang="sr-Cyrl-BA" sz="4000" dirty="0" smtClean="0"/>
            </a:br>
            <a:r>
              <a:rPr lang="sr-Cyrl-BA" sz="4000" dirty="0" smtClean="0"/>
              <a:t>ПРОСЛАВЉЕНИ  ЦАР ИЗРАИЉЕВ</a:t>
            </a:r>
            <a:br>
              <a:rPr lang="sr-Cyrl-BA" sz="4000" dirty="0" smtClean="0"/>
            </a:br>
            <a:r>
              <a:rPr lang="sr-Cyrl-BA" sz="3200" dirty="0" smtClean="0"/>
              <a:t>1. ДИО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5229200"/>
            <a:ext cx="5222890" cy="588640"/>
          </a:xfrm>
        </p:spPr>
        <p:txBody>
          <a:bodyPr>
            <a:normAutofit/>
          </a:bodyPr>
          <a:lstStyle/>
          <a:p>
            <a:r>
              <a:rPr lang="sr-Cyrl-BA" dirty="0" smtClean="0"/>
              <a:t>Православна вјеронаука 7. разред</a:t>
            </a:r>
          </a:p>
          <a:p>
            <a:endParaRPr lang="sr-Cyrl-BA" dirty="0" smtClean="0"/>
          </a:p>
          <a:p>
            <a:endParaRPr lang="sr-Cyrl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260104"/>
            <a:ext cx="4038600" cy="4434840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Послије времена судија, у историји јеврејског народа, </a:t>
            </a:r>
            <a:r>
              <a:rPr lang="sr-Cyrl-BA" sz="2400" dirty="0" smtClean="0"/>
              <a:t>ус</a:t>
            </a:r>
            <a:r>
              <a:rPr lang="sr-Cyrl-RS" sz="2400" dirty="0" smtClean="0"/>
              <a:t>лиј</a:t>
            </a:r>
            <a:r>
              <a:rPr lang="sr-Cyrl-BA" sz="2400" dirty="0" smtClean="0"/>
              <a:t>едило </a:t>
            </a:r>
            <a:r>
              <a:rPr lang="sr-Cyrl-BA" sz="2400" dirty="0" smtClean="0"/>
              <a:t>је доба царева.</a:t>
            </a:r>
          </a:p>
          <a:p>
            <a:r>
              <a:rPr lang="sr-Cyrl-BA" sz="2400" dirty="0" smtClean="0"/>
              <a:t>То доба почиње владавином првог израиљског цара Саула (</a:t>
            </a:r>
            <a:r>
              <a:rPr lang="en-US" sz="2400" dirty="0" smtClean="0"/>
              <a:t>XI </a:t>
            </a:r>
            <a:r>
              <a:rPr lang="sr-Cyrl-BA" sz="2400" dirty="0" smtClean="0"/>
              <a:t>вијек прије Христа).</a:t>
            </a:r>
          </a:p>
          <a:p>
            <a:r>
              <a:rPr lang="sr-Cyrl-BA" sz="2400" dirty="0" smtClean="0"/>
              <a:t>Саула је за цара помазао посљедњи судија и пророк Самуило.</a:t>
            </a:r>
            <a:endParaRPr lang="en-US" sz="2400" dirty="0"/>
          </a:p>
        </p:txBody>
      </p:sp>
      <p:pic>
        <p:nvPicPr>
          <p:cNvPr id="13" name="Content Placeholder 12" descr="давид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4048" y="1107433"/>
            <a:ext cx="3888432" cy="47401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340768"/>
            <a:ext cx="4038600" cy="4434840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Цар Саул је због самовоље навукао на себе </a:t>
            </a:r>
            <a:r>
              <a:rPr lang="sr-Cyrl-BA" sz="2400" dirty="0" smtClean="0"/>
              <a:t>гнијев </a:t>
            </a:r>
            <a:r>
              <a:rPr lang="sr-Cyrl-BA" sz="2400" dirty="0" smtClean="0"/>
              <a:t>Божји.</a:t>
            </a:r>
          </a:p>
          <a:p>
            <a:r>
              <a:rPr lang="sr-Cyrl-BA" sz="2400" dirty="0" smtClean="0"/>
              <a:t>По Божјој заповијести, пророк Самуило је у граду Витлејему помазао уљем дјечака Давида за будућег новог цара.</a:t>
            </a:r>
          </a:p>
          <a:p>
            <a:r>
              <a:rPr lang="sr-Cyrl-BA" sz="2400" dirty="0" smtClean="0"/>
              <a:t>Давид је био спретан и храбар младић, који је лијепо свирао у гусле.</a:t>
            </a:r>
            <a:endParaRPr lang="en-US" sz="2400" dirty="0"/>
          </a:p>
        </p:txBody>
      </p:sp>
      <p:pic>
        <p:nvPicPr>
          <p:cNvPr id="5" name="Content Placeholder 4" descr="давид 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6096" y="1026656"/>
            <a:ext cx="3240360" cy="5063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965900"/>
            <a:ext cx="4038600" cy="5184576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У граду Сокоту сусреле су се израиљска и филистејска војска.</a:t>
            </a:r>
          </a:p>
          <a:p>
            <a:r>
              <a:rPr lang="sr-Cyrl-BA" sz="2400" dirty="0" smtClean="0"/>
              <a:t>Горостас по имену Голијат викао је и вријеђао израиљску војску 40 дана заредом, позивајући их да му изађу на двобој.</a:t>
            </a:r>
          </a:p>
          <a:p>
            <a:r>
              <a:rPr lang="sr-Cyrl-BA" sz="2400" dirty="0" smtClean="0"/>
              <a:t>Давид је дошао у посјету својој браћи у Сауловој војсци и замолио цара да изађе на мегдан </a:t>
            </a:r>
            <a:r>
              <a:rPr lang="sr-Cyrl-BA" sz="2400" dirty="0" smtClean="0"/>
              <a:t>Голијату.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4038600" cy="3960440"/>
          </a:xfrm>
        </p:spPr>
        <p:txBody>
          <a:bodyPr>
            <a:normAutofit fontScale="92500"/>
          </a:bodyPr>
          <a:lstStyle/>
          <a:p>
            <a:r>
              <a:rPr lang="sr-Cyrl-BA" dirty="0" smtClean="0"/>
              <a:t>Наоружан само штапом, праћком и оштрим камењем, Давид је изашао пред Голијата.</a:t>
            </a:r>
          </a:p>
          <a:p>
            <a:r>
              <a:rPr lang="sr-Cyrl-BA" dirty="0" smtClean="0"/>
              <a:t>Ставио је камен у праћку, одапео из све снаге и погодио Голијата у чело.</a:t>
            </a:r>
          </a:p>
          <a:p>
            <a:r>
              <a:rPr lang="sr-Cyrl-BA" dirty="0" smtClean="0"/>
              <a:t>Послије Голијатове смрти Израиљци побјеђују Филистејце.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57993"/>
            <a:ext cx="4038600" cy="3983454"/>
          </a:xfrm>
        </p:spPr>
        <p:txBody>
          <a:bodyPr/>
          <a:lstStyle/>
          <a:p>
            <a:r>
              <a:rPr lang="sr-Cyrl-BA" dirty="0" smtClean="0"/>
              <a:t>Након</a:t>
            </a:r>
            <a:r>
              <a:rPr lang="sr-Cyrl-BA" sz="2400" dirty="0" smtClean="0"/>
              <a:t> </a:t>
            </a:r>
            <a:r>
              <a:rPr lang="sr-Cyrl-BA" sz="2400" dirty="0" smtClean="0"/>
              <a:t>побједе над Голијатом, Давид је стекао велику славу и постао најмлађи војсковођа у израиљској војсци.</a:t>
            </a:r>
          </a:p>
          <a:p>
            <a:r>
              <a:rPr lang="sr-Cyrl-BA" sz="2400" dirty="0" smtClean="0"/>
              <a:t>Цар Саул постао је непријатељски расположен према Давиду.</a:t>
            </a:r>
            <a:endParaRPr lang="en-US" dirty="0"/>
          </a:p>
        </p:txBody>
      </p:sp>
      <p:pic>
        <p:nvPicPr>
          <p:cNvPr id="5" name="Content Placeholder 4" descr="David i Golija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4008" y="1683686"/>
            <a:ext cx="4248472" cy="35320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038600" cy="4434840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Давид је имао велику помоћ Сауловог сина и свог пријатеља Јонатана и његове сестре </a:t>
            </a:r>
            <a:r>
              <a:rPr lang="sr-Cyrl-BA" sz="2400" dirty="0" smtClean="0"/>
              <a:t>Михале</a:t>
            </a:r>
            <a:r>
              <a:rPr lang="sr-Cyrl-BA" sz="2400" dirty="0" smtClean="0"/>
              <a:t>, којом се Давид и оженио, јер је Саул покушао да убије Давида.</a:t>
            </a:r>
          </a:p>
          <a:p>
            <a:r>
              <a:rPr lang="sr-Cyrl-BA" sz="2400" dirty="0" smtClean="0"/>
              <a:t>Сукоб Саула и Давида, завршио се смрћу Саула и Јонатана у борби против Филистејаца.</a:t>
            </a:r>
          </a:p>
        </p:txBody>
      </p:sp>
      <p:pic>
        <p:nvPicPr>
          <p:cNvPr id="13" name="Content Placeholder 12" descr="давид 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8064" y="985513"/>
            <a:ext cx="3672408" cy="50013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804" y="645527"/>
            <a:ext cx="3970784" cy="1008112"/>
          </a:xfrm>
        </p:spPr>
        <p:txBody>
          <a:bodyPr>
            <a:normAutofit/>
          </a:bodyPr>
          <a:lstStyle/>
          <a:p>
            <a:pPr algn="ctr"/>
            <a:r>
              <a:rPr lang="sr-Cyrl-BA" sz="3200" dirty="0" smtClean="0"/>
              <a:t>ДОМАЋИ ЗАДАТАК:</a:t>
            </a:r>
            <a:br>
              <a:rPr lang="sr-Cyrl-BA" sz="3200" dirty="0" smtClean="0"/>
            </a:br>
            <a:r>
              <a:rPr lang="sr-Cyrl-BA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92417"/>
            <a:ext cx="8640960" cy="1016503"/>
          </a:xfrm>
        </p:spPr>
        <p:txBody>
          <a:bodyPr>
            <a:normAutofit fontScale="92500"/>
          </a:bodyPr>
          <a:lstStyle/>
          <a:p>
            <a:r>
              <a:rPr lang="sr-Cyrl-BA" sz="2400" dirty="0" smtClean="0"/>
              <a:t>Одговори на питања у уџбенику на страни 55!</a:t>
            </a:r>
          </a:p>
          <a:p>
            <a:r>
              <a:rPr lang="sr-Cyrl-BA" sz="2400" dirty="0" smtClean="0"/>
              <a:t>У Библијском атласу погледај и анализирај карту на страни 23!</a:t>
            </a:r>
            <a:endParaRPr lang="en-US" sz="2400" dirty="0"/>
          </a:p>
        </p:txBody>
      </p:sp>
      <p:pic>
        <p:nvPicPr>
          <p:cNvPr id="5" name="Content Placeholder 4" descr="витлејем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72916" y="2852936"/>
            <a:ext cx="5040560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279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ДАВИД ,  ПРОСЛАВЉЕНИ  ЦАР ИЗРАИЉЕВ 1. ДИО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ЗАДАТАК: 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ДАВИД  ПРОСЛАВЉЕНИ  ЦАР ИЗРАИЉЕВ 1. ДИО</dc:title>
  <dc:creator>fsc</dc:creator>
  <cp:lastModifiedBy>39. Slavoljub Lukic</cp:lastModifiedBy>
  <cp:revision>10</cp:revision>
  <dcterms:created xsi:type="dcterms:W3CDTF">2021-02-15T21:39:57Z</dcterms:created>
  <dcterms:modified xsi:type="dcterms:W3CDTF">2021-02-25T08:36:40Z</dcterms:modified>
</cp:coreProperties>
</file>