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8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071EFB-B039-4D7F-A533-778CF955E101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BBFC72-BEDB-4A00-A323-5C40A8002C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Цртање правоугаоника и квадрата троуглом и лењиром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 цртања правоугаоника и квадрата троуглом и лењиром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866" y="4133100"/>
            <a:ext cx="2333625" cy="1752600"/>
          </a:xfrm>
        </p:spPr>
      </p:pic>
      <p:sp>
        <p:nvSpPr>
          <p:cNvPr id="7" name="TextBox 6"/>
          <p:cNvSpPr txBox="1"/>
          <p:nvPr/>
        </p:nvSpPr>
        <p:spPr>
          <a:xfrm>
            <a:off x="1828800" y="2680570"/>
            <a:ext cx="6814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Наш данашњи задатак је да утврдимо знање о цртању правоугаоника и квадрата троуглом и лењиром кроз задатке.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Цртање правоугаоника троуглом и лењиром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597" y="2133600"/>
            <a:ext cx="10014015" cy="3777622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Нацртај правоугаоник ако су дате странице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 = 5 cm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 = 3 cm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16898" y="3997359"/>
            <a:ext cx="180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35270" y="405095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5270" y="405095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3133" y="3597249"/>
            <a:ext cx="889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cm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16898" y="5250284"/>
            <a:ext cx="108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35270" y="5366218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5270" y="5366218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98525" y="4849282"/>
            <a:ext cx="889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2181" y="3382027"/>
            <a:ext cx="5160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корак: цртање дужи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55" y="3352800"/>
            <a:ext cx="1679686" cy="1679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корак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684" y="2133600"/>
            <a:ext cx="467792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ацртати прав угао уз помоћ троугла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прени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ти дужи на кракове правог угла.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74553" y="4886707"/>
            <a:ext cx="180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2925" y="494030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2925" y="494030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4553" y="4911759"/>
            <a:ext cx="1713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774552" y="3794101"/>
            <a:ext cx="2348" cy="1078334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774552" y="2724150"/>
            <a:ext cx="0" cy="1069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3616" y="359404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корак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918" y="3495674"/>
            <a:ext cx="1595835" cy="1595835"/>
          </a:xfrm>
        </p:spPr>
      </p:pic>
      <p:cxnSp>
        <p:nvCxnSpPr>
          <p:cNvPr id="4" name="Straight Connector 3"/>
          <p:cNvCxnSpPr/>
          <p:nvPr/>
        </p:nvCxnSpPr>
        <p:spPr>
          <a:xfrm>
            <a:off x="2774553" y="4886707"/>
            <a:ext cx="180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4553" y="4911759"/>
            <a:ext cx="17135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774552" y="3794101"/>
            <a:ext cx="2348" cy="1078334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74552" y="2724150"/>
            <a:ext cx="0" cy="1069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4553" y="3809733"/>
            <a:ext cx="0" cy="1090585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4553" y="2724150"/>
            <a:ext cx="0" cy="10699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2925" y="494030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0236" y="494030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8553" y="359404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9064" y="3576251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1193" y="2215206"/>
            <a:ext cx="4363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роугао поставити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 правим углом уз тачку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повући линију на коју ћемо пренијети дуж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добили смо трећу страницу правоугаоника.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 корак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624" y="2133600"/>
            <a:ext cx="505298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појити лењиром тачке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тиме смо добили четврту страницу правоугаоника.</a:t>
            </a:r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Овим кораком смо завршили цртање задатог правоугаоника.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41293" y="4626751"/>
            <a:ext cx="180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61953" y="3412956"/>
            <a:ext cx="1800000" cy="25052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841293" y="3422012"/>
            <a:ext cx="20660" cy="120079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30963" y="3430563"/>
            <a:ext cx="20660" cy="120079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80325" y="4754965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59665" y="4736049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9665" y="2970723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0325" y="2955825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Цртање квадрата троуглом и лењиром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0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Квадрат црташ на исти начин као и правоугаоник, при чему водиш рачуна да су све странице квадрата једнаке.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4524" y="3633848"/>
            <a:ext cx="1800000" cy="18000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92896" y="549687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896" y="5496874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896" y="322597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895" y="3225976"/>
            <a:ext cx="363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</a:t>
            </a: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 самосталан рад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Нацртај квадрат троуглом и лењиром, странице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= 4 cm.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ska">
  <a:themeElements>
    <a:clrScheme name="Trsk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sk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45</TotalTime>
  <Words>198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Trska</vt:lpstr>
      <vt:lpstr>Цртање правоугаоника и квадрата троуглом и лењиром</vt:lpstr>
      <vt:lpstr>Начин цртања правоугаоника и квадрата троуглом и лењиром</vt:lpstr>
      <vt:lpstr>Цртање правоугаоника троуглом и лењиром</vt:lpstr>
      <vt:lpstr>2. корак</vt:lpstr>
      <vt:lpstr>3. корак</vt:lpstr>
      <vt:lpstr>4. корак</vt:lpstr>
      <vt:lpstr>Цртање квадрата троуглом и лењиром</vt:lpstr>
      <vt:lpstr>Задатак за самосталан рад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Цртање правоугаоника и квадрата троуглом и лењиром</dc:title>
  <dc:creator>JU OŠ Sveti Sava Kakmuž-Psiholog</dc:creator>
  <cp:lastModifiedBy>Racunovodja</cp:lastModifiedBy>
  <cp:revision>13</cp:revision>
  <dcterms:created xsi:type="dcterms:W3CDTF">2021-02-18T12:52:35Z</dcterms:created>
  <dcterms:modified xsi:type="dcterms:W3CDTF">2021-02-23T10:31:58Z</dcterms:modified>
</cp:coreProperties>
</file>