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296" r:id="rId4"/>
    <p:sldId id="303" r:id="rId5"/>
    <p:sldId id="258" r:id="rId6"/>
    <p:sldId id="308" r:id="rId7"/>
    <p:sldId id="306" r:id="rId8"/>
    <p:sldId id="307" r:id="rId9"/>
    <p:sldId id="294" r:id="rId10"/>
    <p:sldId id="309" r:id="rId11"/>
    <p:sldId id="298" r:id="rId12"/>
    <p:sldId id="300" r:id="rId13"/>
    <p:sldId id="25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353EFB"/>
    <a:srgbClr val="FF2176"/>
    <a:srgbClr val="CC0066"/>
    <a:srgbClr val="6600CC"/>
    <a:srgbClr val="FF6600"/>
    <a:srgbClr val="6600FF"/>
    <a:srgbClr val="9966FF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8255-ACAF-4CF0-924F-16AF0F40D93F}" type="datetimeFigureOut">
              <a:rPr lang="sr-Latn-RS" smtClean="0"/>
              <a:t>26.2.2021.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CB03E-0282-408F-B00C-F953FB738EF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35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696-BB3F-41B7-A668-06F190C023E2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88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8DB-C36E-4FE3-9C33-B04A8B5F7DE8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603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0BA7-4672-4490-AAE3-8639C826FB4C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465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28F-3DE1-4F8C-8C5B-118D67CE8015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643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8FD-250D-4795-89C9-5F5473805AA9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509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A0C-FDEC-44C0-A22C-6EBB5446743A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91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6045-16A2-4086-A533-89445AAD58E8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15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0FDB-F5F2-4AC8-B9F5-00D47D65B683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101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AF2-945F-4B57-90DB-0F8F9C9B3E5A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6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BD25-ED16-4434-B64B-44B354B38538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983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43F-ACD6-4B49-8F14-5F7DE1D84512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976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50AF-9A43-4FB8-9B30-22348937E130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5724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6785B3-03AA-40F5-945D-9C30FE2CB88A}"/>
              </a:ext>
            </a:extLst>
          </p:cNvPr>
          <p:cNvSpPr/>
          <p:nvPr/>
        </p:nvSpPr>
        <p:spPr>
          <a:xfrm>
            <a:off x="3137149" y="1126291"/>
            <a:ext cx="5917699" cy="25313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0131"/>
                <a:gd name="adj2" fmla="val -264"/>
              </a:avLst>
            </a:prstTxWarp>
            <a:spAutoFit/>
          </a:bodyPr>
          <a:lstStyle/>
          <a:p>
            <a:pPr algn="ctr"/>
            <a:r>
              <a:rPr lang="en-US" sz="5400" b="0" cap="none" spc="0" dirty="0">
                <a:ln w="38100">
                  <a:solidFill>
                    <a:schemeClr val="tx1"/>
                  </a:solidFill>
                </a:ln>
                <a:solidFill>
                  <a:srgbClr val="FF217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ENGLISH </a:t>
            </a:r>
          </a:p>
          <a:p>
            <a:pPr algn="ctr"/>
            <a:r>
              <a:rPr lang="en-US" sz="5400" b="0" cap="none" spc="0" dirty="0">
                <a:ln w="38100">
                  <a:solidFill>
                    <a:schemeClr val="tx1"/>
                  </a:solidFill>
                </a:ln>
                <a:solidFill>
                  <a:srgbClr val="FF217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IS FUN </a:t>
            </a:r>
            <a:r>
              <a:rPr lang="en-US" sz="5400" b="0" cap="none" spc="0" dirty="0">
                <a:ln w="38100">
                  <a:solidFill>
                    <a:schemeClr val="tx1"/>
                  </a:solidFill>
                </a:ln>
                <a:solidFill>
                  <a:srgbClr val="353EF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1</a:t>
            </a:r>
            <a:endParaRPr lang="en-US" sz="5400" b="0" cap="none" spc="0" dirty="0">
              <a:ln w="38100">
                <a:solidFill>
                  <a:schemeClr val="tx1"/>
                </a:solidFill>
              </a:ln>
              <a:solidFill>
                <a:srgbClr val="353EF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E27C39-476C-41CA-9102-0DB00BCB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60" y="4028660"/>
            <a:ext cx="4472532" cy="2829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41ADD-80D1-4CC7-BB45-6A5FB8F79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75" y="4333461"/>
            <a:ext cx="4702724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BB60B-4AB3-42D7-B64A-DA93124A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2" y="2003243"/>
            <a:ext cx="7559896" cy="485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03DF8-509D-4BDA-B533-7B1463DD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7" y="306550"/>
            <a:ext cx="2476086" cy="3594318"/>
          </a:xfrm>
          <a:prstGeom prst="rect">
            <a:avLst/>
          </a:prstGeom>
          <a:effectLst>
            <a:glow rad="508000">
              <a:schemeClr val="tx1">
                <a:alpha val="8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69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A1E33-CEE5-481E-A96F-581741FC1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105" b="4910"/>
          <a:stretch/>
        </p:blipFill>
        <p:spPr>
          <a:xfrm>
            <a:off x="3338919" y="1800947"/>
            <a:ext cx="3580522" cy="47379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90255-6CB9-4184-AD9B-89D7472CE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66" y="779488"/>
            <a:ext cx="1229179" cy="1316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58329-67AA-4B6C-855C-6D98AB516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416">
            <a:off x="8546271" y="272886"/>
            <a:ext cx="1941245" cy="26187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B1930-5350-4811-822D-EB191A04A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254">
            <a:off x="702374" y="2614690"/>
            <a:ext cx="2534703" cy="24209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1D503-BEDC-4255-8E81-D2F0B09667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10" flipH="1">
            <a:off x="7716263" y="4682531"/>
            <a:ext cx="4169814" cy="15722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D5D832-270B-4458-8899-AF00A752D6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32" y="0"/>
            <a:ext cx="7177735" cy="6858000"/>
          </a:xfrm>
          <a:prstGeom prst="rect">
            <a:avLst/>
          </a:prstGeom>
          <a:effectLst>
            <a:glow rad="774700">
              <a:schemeClr val="accent4">
                <a:satMod val="175000"/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71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B6358-8699-4619-92CF-D3F450497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3" b="4910"/>
          <a:stretch/>
        </p:blipFill>
        <p:spPr>
          <a:xfrm>
            <a:off x="4946981" y="1804888"/>
            <a:ext cx="3011968" cy="47379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032D9-F1B5-4845-8FB4-A5E2428A8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578">
            <a:off x="8445775" y="2155623"/>
            <a:ext cx="2667522" cy="26527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76862-994C-4351-BC75-0DDEEEAF4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254">
            <a:off x="1065047" y="748218"/>
            <a:ext cx="2534703" cy="24209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E171C-EFB9-4614-A3BE-750B7258AA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10" y="488367"/>
            <a:ext cx="1229179" cy="1316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1C9377-932E-4898-BB69-D4A6F255E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10" flipH="1">
            <a:off x="247491" y="4746030"/>
            <a:ext cx="4169814" cy="15722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8A688A-F7E3-4054-892E-DC8AC83C8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32" y="0"/>
            <a:ext cx="7177735" cy="6858000"/>
          </a:xfrm>
          <a:prstGeom prst="rect">
            <a:avLst/>
          </a:prstGeom>
          <a:effectLst>
            <a:glow rad="774700">
              <a:schemeClr val="accent4">
                <a:satMod val="175000"/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77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ED227A-462B-48B7-831E-E43B6425A48B}"/>
              </a:ext>
            </a:extLst>
          </p:cNvPr>
          <p:cNvSpPr/>
          <p:nvPr/>
        </p:nvSpPr>
        <p:spPr>
          <a:xfrm>
            <a:off x="2354918" y="394099"/>
            <a:ext cx="5623775" cy="919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0131"/>
                <a:gd name="adj2" fmla="val -264"/>
              </a:avLst>
            </a:prstTxWarp>
            <a:spAutoFit/>
          </a:bodyPr>
          <a:lstStyle/>
          <a:p>
            <a:pPr algn="ctr"/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rgbClr val="FF217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HOMEWORK</a:t>
            </a:r>
            <a:endParaRPr lang="en-US" sz="5400" b="0" cap="none" spc="0" dirty="0">
              <a:ln w="38100">
                <a:solidFill>
                  <a:schemeClr val="tx1"/>
                </a:solidFill>
              </a:ln>
              <a:solidFill>
                <a:srgbClr val="353EF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DC141-3283-450F-B225-B5AB922E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3" y="1574102"/>
            <a:ext cx="3651726" cy="5018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CFD333-02C7-4DAF-AF5F-70EE80FB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9" y="164910"/>
            <a:ext cx="3651726" cy="7302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127C8D-070C-42DA-BF03-F1DBAADB9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4693883"/>
            <a:ext cx="2243630" cy="2243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184886-F012-4AA2-8457-AB6981EB2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08" y="79512"/>
            <a:ext cx="1347675" cy="1253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D46F35-434E-4575-82AC-621CCA10B8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152">
            <a:off x="8872741" y="4732684"/>
            <a:ext cx="3651726" cy="18867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07E2DF-7EDA-42A4-AD74-5ABBE5F8A6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81" y="2065852"/>
            <a:ext cx="442575" cy="5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69FE83-B661-41C3-96EA-FB33F0BE3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5" y="1720161"/>
            <a:ext cx="3822611" cy="4948651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EA8D9CF6-DDBB-4BAB-9235-E232BDE41C9F}"/>
              </a:ext>
            </a:extLst>
          </p:cNvPr>
          <p:cNvSpPr txBox="1">
            <a:spLocks/>
          </p:cNvSpPr>
          <p:nvPr/>
        </p:nvSpPr>
        <p:spPr>
          <a:xfrm>
            <a:off x="838200" y="-139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 Demi" panose="020E0802020502020306" pitchFamily="34" charset="0"/>
              </a:rPr>
              <a:t>4.6 What are they wearing?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186E7-9229-4E4D-A03B-1382EB13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2" y="1633573"/>
            <a:ext cx="3644348" cy="5014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49EFD-5833-448E-9090-DD728221E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53" y="4194486"/>
            <a:ext cx="5449957" cy="2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A2380A-ECD5-4ECF-A338-B757AC03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536">
            <a:off x="1511941" y="1077689"/>
            <a:ext cx="1797318" cy="17166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0CF001-72CD-46C6-83BF-F66B3855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151" flipH="1">
            <a:off x="384220" y="4859053"/>
            <a:ext cx="3633783" cy="13701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069219-17EF-4028-ACCD-8A583134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012">
            <a:off x="4620969" y="3569514"/>
            <a:ext cx="1672716" cy="22565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C09EEB-A928-4D84-AE89-578266F72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053">
            <a:off x="8910271" y="4250481"/>
            <a:ext cx="1566604" cy="15579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885F21-DB17-4E72-AD67-68C5EA3DA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624">
            <a:off x="5342718" y="702239"/>
            <a:ext cx="5185028" cy="22156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BB60B-4AB3-42D7-B64A-DA93124A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2" y="2003243"/>
            <a:ext cx="7559896" cy="485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03DF8-509D-4BDA-B533-7B1463DD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7" y="306550"/>
            <a:ext cx="2476086" cy="3594318"/>
          </a:xfrm>
          <a:prstGeom prst="rect">
            <a:avLst/>
          </a:prstGeom>
          <a:effectLst>
            <a:glow rad="508000">
              <a:schemeClr val="tx1">
                <a:alpha val="8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34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2387BA-B308-4D5B-A965-C2C76C01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127" b="5224"/>
          <a:stretch/>
        </p:blipFill>
        <p:spPr>
          <a:xfrm>
            <a:off x="4613205" y="772277"/>
            <a:ext cx="4363549" cy="575739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40693-80B7-4835-AFC3-1BB85A98E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66" y="0"/>
            <a:ext cx="1229179" cy="1316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DDD045-1ED0-4CE2-892F-382138740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8" y="-873167"/>
            <a:ext cx="6920677" cy="5190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5FAB77-C16A-4923-9F29-C5B9D7E8E6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3" y="2380446"/>
            <a:ext cx="7081386" cy="5311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2BB6B7-D994-4F84-A3D8-98B2A1D3F4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05" y="1722087"/>
            <a:ext cx="1649895" cy="1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BB60B-4AB3-42D7-B64A-DA93124A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2" y="2003243"/>
            <a:ext cx="7559896" cy="485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03DF8-509D-4BDA-B533-7B1463DD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7" y="306550"/>
            <a:ext cx="2476086" cy="3594318"/>
          </a:xfrm>
          <a:prstGeom prst="rect">
            <a:avLst/>
          </a:prstGeom>
          <a:effectLst>
            <a:glow rad="508000">
              <a:schemeClr val="tx1">
                <a:alpha val="8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0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2387BA-B308-4D5B-A965-C2C76C01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73" b="5224"/>
          <a:stretch/>
        </p:blipFill>
        <p:spPr>
          <a:xfrm>
            <a:off x="2038318" y="893828"/>
            <a:ext cx="3736136" cy="575739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40693-80B7-4835-AFC3-1BB85A98E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39" y="0"/>
            <a:ext cx="1229179" cy="1316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DDD045-1ED0-4CE2-892F-382138740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19" y="-522834"/>
            <a:ext cx="6833241" cy="5124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5FAB77-C16A-4923-9F29-C5B9D7E8E6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92" y="2575704"/>
            <a:ext cx="7006714" cy="5255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2BB6B7-D994-4F84-A3D8-98B2A1D3F4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98" y="5001324"/>
            <a:ext cx="1649895" cy="1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BB60B-4AB3-42D7-B64A-DA93124A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2" y="2003243"/>
            <a:ext cx="7559896" cy="485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03DF8-509D-4BDA-B533-7B1463DD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7" y="306550"/>
            <a:ext cx="2476086" cy="3594318"/>
          </a:xfrm>
          <a:prstGeom prst="rect">
            <a:avLst/>
          </a:prstGeom>
          <a:effectLst>
            <a:glow rad="508000">
              <a:schemeClr val="tx1">
                <a:alpha val="8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55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E77C0A7-B2A7-4BAE-BC1A-91754B51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3" b="4910"/>
          <a:stretch/>
        </p:blipFill>
        <p:spPr>
          <a:xfrm>
            <a:off x="6790771" y="1979970"/>
            <a:ext cx="3011968" cy="47379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1D822E-8D8B-4140-B043-5A9EFF36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105" b="4910"/>
          <a:stretch/>
        </p:blipFill>
        <p:spPr>
          <a:xfrm>
            <a:off x="1779942" y="1961674"/>
            <a:ext cx="3580522" cy="47379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1B45FB-ED15-4B0E-BF2A-1E4C7E49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416">
            <a:off x="5125377" y="295385"/>
            <a:ext cx="1941245" cy="26187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363DDD-6A61-4AE6-9365-2885D14EF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254">
            <a:off x="790317" y="748218"/>
            <a:ext cx="2534703" cy="24209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9B9385-54E8-4E93-8223-B258B4A01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10" flipH="1">
            <a:off x="-212643" y="4546950"/>
            <a:ext cx="4169814" cy="15722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27BC9-7498-453C-9FE0-C1966450D8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479">
            <a:off x="5940599" y="558645"/>
            <a:ext cx="7135584" cy="30492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D1D4B1-272D-4B8B-8323-BF790754FA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578">
            <a:off x="9049047" y="4243426"/>
            <a:ext cx="2121181" cy="21093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3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0234 0.00579 0.00469 0.0118 0.00729 0.01736 C 0.02578 0.05625 0.00052 -0.00208 0.01966 0.04143 C 0.025 0.0537 0.02969 0.06713 0.03555 0.0787 L 0.06875 0.14421 C 0.07253 0.15139 0.07643 0.15833 0.07982 0.16597 C 0.08268 0.17268 0.08516 0.17986 0.08854 0.18565 C 0.09141 0.19097 0.09531 0.19398 0.09831 0.19884 C 0.10391 0.20787 0.10846 0.21898 0.11432 0.22731 C 0.11641 0.23009 0.11862 0.23264 0.12044 0.23611 C 0.12318 0.24074 0.12513 0.24653 0.12786 0.25139 C 0.13008 0.25532 0.13281 0.25833 0.13516 0.26227 C 0.13737 0.26574 0.13919 0.26967 0.14141 0.27315 C 0.14284 0.27569 0.14479 0.27731 0.14622 0.27986 C 0.14922 0.28472 0.15169 0.29051 0.15495 0.29514 C 0.1569 0.29792 0.15911 0.30046 0.16107 0.3037 C 0.16771 0.31574 0.16133 0.31065 0.16836 0.31481 C 0.17721 0.33032 0.16719 0.31342 0.17578 0.32569 C 0.17669 0.32685 0.17734 0.3287 0.17825 0.33009 C 0.17943 0.33171 0.18086 0.33264 0.1819 0.33449 C 0.18802 0.34375 0.18437 0.34305 0.18815 0.34305 L 0.01588 -0.01528 " pathEditMode="relative" rAng="0" ptsTypes="AAAAAAAAAAAAAAAAAAAAAAA">
                                      <p:cBhvr>
                                        <p:cTn id="11" dur="2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48437 0.41528 L 0.02083 -0.05463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3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3.7037E-6 L 0.03528 -0.00208 L -0.04206 0.0044 L 0.03906 0.0044 L -0.03841 -0.00208 L 0.00208 -0.00416 " pathEditMode="relative" rAng="0" ptsTypes="AAAAAA">
                                      <p:cBhvr>
                                        <p:cTn id="24" dur="2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208 L 0.04271 -3.7037E-6 L -0.04206 -0.00208 L 0.04271 -0.00208 L -0.04206 0.00232 L -0.00287 -0.00208 Z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3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1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297 L -0.15039 0.50509 L 0.0082 -0.03472 " pathEditMode="relative" rAng="0" ptsTypes="AAA">
                                      <p:cBhvr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2431 L 0.04831 -0.01991 L -0.03398 -0.01991 L 0.04336 -0.01991 L -0.03164 -0.01551 L 0.01016 -0.01991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1227 L 0.05612 0.01436 L -0.04597 0.01227 L 0.05234 0.01436 L -0.04597 0.01227 L 0.00937 0.01227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2963 L -0.18854 -0.09259 L 0.00442 0.02292 " pathEditMode="relative" ptsTypes="AAA">
                                      <p:cBhvr>
                                        <p:cTn id="54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486 L 0.22148 0.16226 L -0.00105 0.00486 Z " pathEditMode="relative" ptsTypes="AAA">
                                      <p:cBhvr>
                                        <p:cTn id="63" dur="2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77 L 0.48333 0.13819 L -0.00469 0.00277 Z " pathEditMode="relative" ptsTypes="AAA">
                                      <p:cBhvr>
                                        <p:cTn id="67" dur="2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11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МЕТОДОЛОГИЈА НАУЧНОИСТРАЖИВАЧКОГ РАДА</dc:title>
  <dc:creator>sanja</dc:creator>
  <cp:lastModifiedBy>PC</cp:lastModifiedBy>
  <cp:revision>247</cp:revision>
  <dcterms:created xsi:type="dcterms:W3CDTF">2019-12-06T22:31:02Z</dcterms:created>
  <dcterms:modified xsi:type="dcterms:W3CDTF">2021-02-26T22:39:06Z</dcterms:modified>
</cp:coreProperties>
</file>