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11" r:id="rId3"/>
    <p:sldId id="296" r:id="rId4"/>
    <p:sldId id="303" r:id="rId5"/>
    <p:sldId id="312" r:id="rId6"/>
    <p:sldId id="258" r:id="rId7"/>
    <p:sldId id="308" r:id="rId8"/>
    <p:sldId id="310" r:id="rId9"/>
    <p:sldId id="307" r:id="rId10"/>
    <p:sldId id="306" r:id="rId11"/>
    <p:sldId id="259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3434FF"/>
    <a:srgbClr val="9DC3E6"/>
    <a:srgbClr val="A9D18E"/>
    <a:srgbClr val="00B050"/>
    <a:srgbClr val="395998"/>
    <a:srgbClr val="FF6600"/>
    <a:srgbClr val="7030A0"/>
    <a:srgbClr val="6BA1D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F8255-ACAF-4CF0-924F-16AF0F40D93F}" type="datetimeFigureOut">
              <a:rPr lang="sr-Latn-RS" smtClean="0"/>
              <a:t>26.2.2021.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CB03E-0282-408F-B00C-F953FB738EFD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53589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88696-BB3F-41B7-A668-06F190C023E2}" type="datetime1">
              <a:rPr lang="sr-Latn-RS" smtClean="0"/>
              <a:t>26.2.2021.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AE11-FF0F-4A72-B7C8-BF782B6107B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58818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AF8DB-C36E-4FE3-9C33-B04A8B5F7DE8}" type="datetime1">
              <a:rPr lang="sr-Latn-RS" smtClean="0"/>
              <a:t>26.2.2021.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AE11-FF0F-4A72-B7C8-BF782B6107B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36035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0BA7-4672-4490-AAE3-8639C826FB4C}" type="datetime1">
              <a:rPr lang="sr-Latn-RS" smtClean="0"/>
              <a:t>26.2.2021.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AE11-FF0F-4A72-B7C8-BF782B6107B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14656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628F-3DE1-4F8C-8C5B-118D67CE8015}" type="datetime1">
              <a:rPr lang="sr-Latn-RS" smtClean="0"/>
              <a:t>26.2.2021.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AE11-FF0F-4A72-B7C8-BF782B6107B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7643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FA8FD-250D-4795-89C9-5F5473805AA9}" type="datetime1">
              <a:rPr lang="sr-Latn-RS" smtClean="0"/>
              <a:t>26.2.2021.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AE11-FF0F-4A72-B7C8-BF782B6107B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5509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B5A0C-FDEC-44C0-A22C-6EBB5446743A}" type="datetime1">
              <a:rPr lang="sr-Latn-RS" smtClean="0"/>
              <a:t>26.2.2021.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AE11-FF0F-4A72-B7C8-BF782B6107B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79114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6045-16A2-4086-A533-89445AAD58E8}" type="datetime1">
              <a:rPr lang="sr-Latn-RS" smtClean="0"/>
              <a:t>26.2.2021.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AE11-FF0F-4A72-B7C8-BF782B6107B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561587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30FDB-F5F2-4AC8-B9F5-00D47D65B683}" type="datetime1">
              <a:rPr lang="sr-Latn-RS" smtClean="0"/>
              <a:t>26.2.2021.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AE11-FF0F-4A72-B7C8-BF782B6107B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4101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71AF2-945F-4B57-90DB-0F8F9C9B3E5A}" type="datetime1">
              <a:rPr lang="sr-Latn-RS" smtClean="0"/>
              <a:t>26.2.2021.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AE11-FF0F-4A72-B7C8-BF782B6107B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366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BD25-ED16-4434-B64B-44B354B38538}" type="datetime1">
              <a:rPr lang="sr-Latn-RS" smtClean="0"/>
              <a:t>26.2.2021.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AE11-FF0F-4A72-B7C8-BF782B6107B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69833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3443F-ACD6-4B49-8F14-5F7DE1D84512}" type="datetime1">
              <a:rPr lang="sr-Latn-RS" smtClean="0"/>
              <a:t>26.2.2021.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5AE11-FF0F-4A72-B7C8-BF782B6107B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19767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5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B50AF-9A43-4FB8-9B30-22348937E130}" type="datetime1">
              <a:rPr lang="sr-Latn-RS" smtClean="0"/>
              <a:t>26.2.2021.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5AE11-FF0F-4A72-B7C8-BF782B6107BA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857245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3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6785B3-03AA-40F5-945D-9C30FE2CB88A}"/>
              </a:ext>
            </a:extLst>
          </p:cNvPr>
          <p:cNvSpPr/>
          <p:nvPr/>
        </p:nvSpPr>
        <p:spPr>
          <a:xfrm>
            <a:off x="2752775" y="822845"/>
            <a:ext cx="6686450" cy="30692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0131"/>
                <a:gd name="adj2" fmla="val -264"/>
              </a:avLst>
            </a:prstTxWarp>
            <a:spAutoFit/>
          </a:bodyPr>
          <a:lstStyle/>
          <a:p>
            <a:pPr algn="ctr"/>
            <a:r>
              <a:rPr lang="en-US" sz="5400" b="0" cap="none" spc="0" dirty="0">
                <a:ln w="381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ENGLISH </a:t>
            </a:r>
          </a:p>
          <a:p>
            <a:pPr algn="ctr"/>
            <a:r>
              <a:rPr lang="en-US" sz="5400" b="0" cap="none" spc="0" dirty="0">
                <a:ln w="381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IS FUN </a:t>
            </a:r>
            <a:r>
              <a:rPr lang="en-US" sz="6000" b="0" cap="none" spc="0" dirty="0">
                <a:ln w="38100">
                  <a:solidFill>
                    <a:srgbClr val="FFFF00"/>
                  </a:solidFill>
                </a:ln>
                <a:solidFill>
                  <a:srgbClr val="3434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2</a:t>
            </a:r>
            <a:endParaRPr lang="en-US" sz="5400" b="0" cap="none" spc="0" dirty="0">
              <a:ln w="38100">
                <a:solidFill>
                  <a:srgbClr val="FFFF00"/>
                </a:solidFill>
              </a:ln>
              <a:solidFill>
                <a:srgbClr val="3434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E27C39-476C-41CA-9102-0DB00BCB5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339" y="4028661"/>
            <a:ext cx="4472532" cy="2829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341ADD-80D1-4CC7-BB45-6A5FB8F79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1" y="4333461"/>
            <a:ext cx="4702724" cy="25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80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F3479"/>
            </a:gs>
            <a:gs pos="100000">
              <a:schemeClr val="accent1">
                <a:lumMod val="88000"/>
                <a:lumOff val="12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0EB55E0-A99F-42F9-9587-5A94008E9A59}"/>
              </a:ext>
            </a:extLst>
          </p:cNvPr>
          <p:cNvSpPr txBox="1"/>
          <p:nvPr/>
        </p:nvSpPr>
        <p:spPr>
          <a:xfrm>
            <a:off x="444557" y="1820"/>
            <a:ext cx="185414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B050"/>
                </a:solidFill>
                <a:latin typeface="Berlin Sans FB Demi" panose="020E0802020502020306" pitchFamily="34" charset="0"/>
              </a:rPr>
              <a:t>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54F58-66B1-4D2F-B189-F64C1FAFFE9B}"/>
              </a:ext>
            </a:extLst>
          </p:cNvPr>
          <p:cNvSpPr txBox="1"/>
          <p:nvPr/>
        </p:nvSpPr>
        <p:spPr>
          <a:xfrm>
            <a:off x="10261472" y="2728578"/>
            <a:ext cx="194132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CC0066"/>
                </a:solidFill>
                <a:latin typeface="Berlin Sans FB Demi" panose="020E0802020502020306" pitchFamily="34" charset="0"/>
              </a:rPr>
              <a:t>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6A649D-8243-406B-8DE7-7D6033224FEB}"/>
              </a:ext>
            </a:extLst>
          </p:cNvPr>
          <p:cNvSpPr txBox="1"/>
          <p:nvPr/>
        </p:nvSpPr>
        <p:spPr>
          <a:xfrm>
            <a:off x="261517" y="1175863"/>
            <a:ext cx="2504619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100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F45B1D-7FCE-4D53-AB6A-BC5F287341EA}"/>
              </a:ext>
            </a:extLst>
          </p:cNvPr>
          <p:cNvSpPr txBox="1"/>
          <p:nvPr/>
        </p:nvSpPr>
        <p:spPr>
          <a:xfrm>
            <a:off x="10166237" y="193402"/>
            <a:ext cx="2025763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6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B8BA4D-5006-4024-8D67-7115CF2BDA77}"/>
              </a:ext>
            </a:extLst>
          </p:cNvPr>
          <p:cNvSpPr txBox="1"/>
          <p:nvPr/>
        </p:nvSpPr>
        <p:spPr>
          <a:xfrm>
            <a:off x="10334779" y="1445285"/>
            <a:ext cx="1688677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10</a:t>
            </a:r>
            <a:r>
              <a:rPr lang="en-US" sz="8000" dirty="0">
                <a:solidFill>
                  <a:schemeClr val="bg1">
                    <a:lumMod val="65000"/>
                    <a:lumOff val="3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ED9675-3251-428A-9AE0-F1BD7A59E447}"/>
              </a:ext>
            </a:extLst>
          </p:cNvPr>
          <p:cNvSpPr txBox="1"/>
          <p:nvPr/>
        </p:nvSpPr>
        <p:spPr>
          <a:xfrm>
            <a:off x="10258604" y="3976249"/>
            <a:ext cx="2108687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Berlin Sans FB Demi" panose="020E0802020502020306" pitchFamily="34" charset="0"/>
              </a:rPr>
              <a:t>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4383B0-14F2-4F91-9DF9-EA5D47873115}"/>
              </a:ext>
            </a:extLst>
          </p:cNvPr>
          <p:cNvSpPr txBox="1"/>
          <p:nvPr/>
        </p:nvSpPr>
        <p:spPr>
          <a:xfrm>
            <a:off x="487500" y="5044368"/>
            <a:ext cx="2108688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7030A0"/>
                </a:solidFill>
                <a:latin typeface="Berlin Sans FB Demi" panose="020E0802020502020306" pitchFamily="34" charset="0"/>
              </a:rPr>
              <a:t>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CB5DDF-4FD7-411B-9046-9AA88D7AF9FF}"/>
              </a:ext>
            </a:extLst>
          </p:cNvPr>
          <p:cNvSpPr txBox="1"/>
          <p:nvPr/>
        </p:nvSpPr>
        <p:spPr>
          <a:xfrm>
            <a:off x="10258604" y="5220485"/>
            <a:ext cx="1862826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FF00"/>
                </a:solidFill>
                <a:latin typeface="Berlin Sans FB Demi" panose="020E0802020502020306" pitchFamily="34" charset="0"/>
              </a:rPr>
              <a:t>20</a:t>
            </a:r>
            <a:endParaRPr lang="en-US" sz="8000" dirty="0">
              <a:solidFill>
                <a:schemeClr val="bg1">
                  <a:lumMod val="65000"/>
                  <a:lumOff val="3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104307-67C4-4E11-B4D1-500AA6621305}"/>
              </a:ext>
            </a:extLst>
          </p:cNvPr>
          <p:cNvSpPr txBox="1"/>
          <p:nvPr/>
        </p:nvSpPr>
        <p:spPr>
          <a:xfrm>
            <a:off x="487500" y="3748154"/>
            <a:ext cx="1854139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2176"/>
                </a:solidFill>
                <a:latin typeface="Berlin Sans FB Demi" panose="020E0802020502020306" pitchFamily="34" charset="0"/>
              </a:rPr>
              <a:t>30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26DE36-1640-4033-8AFF-08761D02859A}"/>
              </a:ext>
            </a:extLst>
          </p:cNvPr>
          <p:cNvSpPr txBox="1"/>
          <p:nvPr/>
        </p:nvSpPr>
        <p:spPr>
          <a:xfrm>
            <a:off x="423178" y="2411729"/>
            <a:ext cx="194132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6600"/>
                </a:solidFill>
                <a:latin typeface="Berlin Sans FB Demi" panose="020E0802020502020306" pitchFamily="34" charset="0"/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A0BD55-6D30-4FCD-B439-B5C8B4E6770A}"/>
              </a:ext>
            </a:extLst>
          </p:cNvPr>
          <p:cNvSpPr txBox="1"/>
          <p:nvPr/>
        </p:nvSpPr>
        <p:spPr>
          <a:xfrm>
            <a:off x="4492224" y="2162234"/>
            <a:ext cx="3105338" cy="584775"/>
          </a:xfrm>
          <a:prstGeom prst="rect">
            <a:avLst/>
          </a:prstGeom>
          <a:solidFill>
            <a:srgbClr val="EC73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rlin Sans FB Demi" panose="020E0802020502020306" pitchFamily="34" charset="0"/>
              </a:rPr>
              <a:t>FORTY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3C29F5-7ABF-4DB8-824C-92524131AC94}"/>
              </a:ext>
            </a:extLst>
          </p:cNvPr>
          <p:cNvSpPr txBox="1"/>
          <p:nvPr/>
        </p:nvSpPr>
        <p:spPr>
          <a:xfrm>
            <a:off x="4490272" y="6063263"/>
            <a:ext cx="3105337" cy="584775"/>
          </a:xfrm>
          <a:prstGeom prst="rect">
            <a:avLst/>
          </a:prstGeom>
          <a:solidFill>
            <a:srgbClr val="EC73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rlin Sans FB Demi" panose="020E0802020502020306" pitchFamily="34" charset="0"/>
              </a:rPr>
              <a:t>ONE HUNDRED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E47C11-43C8-47AB-93C6-39FEA7B2825D}"/>
              </a:ext>
            </a:extLst>
          </p:cNvPr>
          <p:cNvSpPr txBox="1"/>
          <p:nvPr/>
        </p:nvSpPr>
        <p:spPr>
          <a:xfrm>
            <a:off x="4490272" y="4115375"/>
            <a:ext cx="3105337" cy="584775"/>
          </a:xfrm>
          <a:prstGeom prst="rect">
            <a:avLst/>
          </a:prstGeom>
          <a:solidFill>
            <a:srgbClr val="EC73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rlin Sans FB Demi" panose="020E0802020502020306" pitchFamily="34" charset="0"/>
              </a:rPr>
              <a:t>SEVENTY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AF254F-AFF3-41BC-8AFD-37521A79AC3B}"/>
              </a:ext>
            </a:extLst>
          </p:cNvPr>
          <p:cNvSpPr txBox="1"/>
          <p:nvPr/>
        </p:nvSpPr>
        <p:spPr>
          <a:xfrm>
            <a:off x="4490272" y="4751981"/>
            <a:ext cx="3105337" cy="584775"/>
          </a:xfrm>
          <a:prstGeom prst="rect">
            <a:avLst/>
          </a:prstGeom>
          <a:solidFill>
            <a:srgbClr val="EC73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rlin Sans FB Demi" panose="020E0802020502020306" pitchFamily="34" charset="0"/>
              </a:rPr>
              <a:t>EIGHTY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BB3877-10AF-475E-A6C3-879CCF0FB5BF}"/>
              </a:ext>
            </a:extLst>
          </p:cNvPr>
          <p:cNvSpPr txBox="1"/>
          <p:nvPr/>
        </p:nvSpPr>
        <p:spPr>
          <a:xfrm>
            <a:off x="4490272" y="3471698"/>
            <a:ext cx="3105337" cy="584775"/>
          </a:xfrm>
          <a:prstGeom prst="rect">
            <a:avLst/>
          </a:prstGeom>
          <a:solidFill>
            <a:srgbClr val="EC73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rlin Sans FB Demi" panose="020E0802020502020306" pitchFamily="34" charset="0"/>
              </a:rPr>
              <a:t>SIXTY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2D1D5C-75D3-4A35-860F-CBF0BFE8C6CA}"/>
              </a:ext>
            </a:extLst>
          </p:cNvPr>
          <p:cNvSpPr txBox="1"/>
          <p:nvPr/>
        </p:nvSpPr>
        <p:spPr>
          <a:xfrm>
            <a:off x="4492225" y="860510"/>
            <a:ext cx="3105336" cy="584775"/>
          </a:xfrm>
          <a:prstGeom prst="rect">
            <a:avLst/>
          </a:prstGeom>
          <a:solidFill>
            <a:srgbClr val="EC73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rlin Sans FB Demi" panose="020E0802020502020306" pitchFamily="34" charset="0"/>
              </a:rPr>
              <a:t>TWENTY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894244-1414-4B9F-A6F1-6D94977869A5}"/>
              </a:ext>
            </a:extLst>
          </p:cNvPr>
          <p:cNvSpPr txBox="1"/>
          <p:nvPr/>
        </p:nvSpPr>
        <p:spPr>
          <a:xfrm>
            <a:off x="4490271" y="1514660"/>
            <a:ext cx="3105338" cy="584775"/>
          </a:xfrm>
          <a:prstGeom prst="rect">
            <a:avLst/>
          </a:prstGeom>
          <a:solidFill>
            <a:srgbClr val="EC73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rlin Sans FB Demi" panose="020E0802020502020306" pitchFamily="34" charset="0"/>
              </a:rPr>
              <a:t>THIRTY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67EFE3-11B9-41DB-B7A6-38765AF1A42B}"/>
              </a:ext>
            </a:extLst>
          </p:cNvPr>
          <p:cNvSpPr txBox="1"/>
          <p:nvPr/>
        </p:nvSpPr>
        <p:spPr>
          <a:xfrm>
            <a:off x="4492223" y="193402"/>
            <a:ext cx="3105338" cy="584775"/>
          </a:xfrm>
          <a:prstGeom prst="rect">
            <a:avLst/>
          </a:prstGeom>
          <a:solidFill>
            <a:srgbClr val="EC73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rlin Sans FB Demi" panose="020E0802020502020306" pitchFamily="34" charset="0"/>
              </a:rPr>
              <a:t>TEN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C447FE-DED2-4812-B5C2-94313C6303DB}"/>
              </a:ext>
            </a:extLst>
          </p:cNvPr>
          <p:cNvSpPr txBox="1"/>
          <p:nvPr/>
        </p:nvSpPr>
        <p:spPr>
          <a:xfrm>
            <a:off x="4492223" y="2816347"/>
            <a:ext cx="3105337" cy="584775"/>
          </a:xfrm>
          <a:prstGeom prst="rect">
            <a:avLst/>
          </a:prstGeom>
          <a:solidFill>
            <a:srgbClr val="EC73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rlin Sans FB Demi" panose="020E0802020502020306" pitchFamily="34" charset="0"/>
              </a:rPr>
              <a:t>FIFTY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DAB1C5-80B7-411C-8C4B-3563A28E92CC}"/>
              </a:ext>
            </a:extLst>
          </p:cNvPr>
          <p:cNvSpPr txBox="1"/>
          <p:nvPr/>
        </p:nvSpPr>
        <p:spPr>
          <a:xfrm>
            <a:off x="4490272" y="5407096"/>
            <a:ext cx="3105337" cy="584775"/>
          </a:xfrm>
          <a:prstGeom prst="rect">
            <a:avLst/>
          </a:prstGeom>
          <a:solidFill>
            <a:srgbClr val="EC73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rlin Sans FB Demi" panose="020E0802020502020306" pitchFamily="34" charset="0"/>
              </a:rPr>
              <a:t>NINETY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99ACFC6-ADCE-46EC-8EFA-729F2A1A0348}"/>
              </a:ext>
            </a:extLst>
          </p:cNvPr>
          <p:cNvSpPr/>
          <p:nvPr/>
        </p:nvSpPr>
        <p:spPr>
          <a:xfrm rot="3052707">
            <a:off x="7661331" y="968415"/>
            <a:ext cx="2690563" cy="854125"/>
          </a:xfrm>
          <a:custGeom>
            <a:avLst/>
            <a:gdLst>
              <a:gd name="connsiteX0" fmla="*/ 1853065 w 1853065"/>
              <a:gd name="connsiteY0" fmla="*/ 0 h 2774337"/>
              <a:gd name="connsiteX1" fmla="*/ 448334 w 1853065"/>
              <a:gd name="connsiteY1" fmla="*/ 1895061 h 2774337"/>
              <a:gd name="connsiteX2" fmla="*/ 24265 w 1853065"/>
              <a:gd name="connsiteY2" fmla="*/ 2743200 h 277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3065" h="2774337">
                <a:moveTo>
                  <a:pt x="1853065" y="0"/>
                </a:moveTo>
                <a:cubicBezTo>
                  <a:pt x="1303099" y="718930"/>
                  <a:pt x="753134" y="1437861"/>
                  <a:pt x="448334" y="1895061"/>
                </a:cubicBezTo>
                <a:cubicBezTo>
                  <a:pt x="143534" y="2352261"/>
                  <a:pt x="-75126" y="2913269"/>
                  <a:pt x="24265" y="2743200"/>
                </a:cubicBezTo>
              </a:path>
            </a:pathLst>
          </a:custGeom>
          <a:noFill/>
          <a:ln w="76200"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A6E88CF-60EE-4FED-8A53-85D394FFB32D}"/>
              </a:ext>
            </a:extLst>
          </p:cNvPr>
          <p:cNvSpPr/>
          <p:nvPr/>
        </p:nvSpPr>
        <p:spPr>
          <a:xfrm flipV="1">
            <a:off x="7767013" y="1139685"/>
            <a:ext cx="2347811" cy="4702822"/>
          </a:xfrm>
          <a:custGeom>
            <a:avLst/>
            <a:gdLst>
              <a:gd name="connsiteX0" fmla="*/ 0 w 2054087"/>
              <a:gd name="connsiteY0" fmla="*/ 2239617 h 2239617"/>
              <a:gd name="connsiteX1" fmla="*/ 2054087 w 2054087"/>
              <a:gd name="connsiteY1" fmla="*/ 0 h 223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54087" h="2239617">
                <a:moveTo>
                  <a:pt x="0" y="2239617"/>
                </a:moveTo>
                <a:lnTo>
                  <a:pt x="2054087" y="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E045078-3AE0-4CBC-88B4-0DF096FF77E3}"/>
              </a:ext>
            </a:extLst>
          </p:cNvPr>
          <p:cNvSpPr/>
          <p:nvPr/>
        </p:nvSpPr>
        <p:spPr>
          <a:xfrm rot="6115425" flipH="1">
            <a:off x="1668951" y="2377587"/>
            <a:ext cx="3026385" cy="1648385"/>
          </a:xfrm>
          <a:custGeom>
            <a:avLst/>
            <a:gdLst>
              <a:gd name="connsiteX0" fmla="*/ 0 w 2014330"/>
              <a:gd name="connsiteY0" fmla="*/ 1656521 h 1656521"/>
              <a:gd name="connsiteX1" fmla="*/ 2014330 w 2014330"/>
              <a:gd name="connsiteY1" fmla="*/ 0 h 165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4330" h="1656521">
                <a:moveTo>
                  <a:pt x="0" y="1656521"/>
                </a:moveTo>
                <a:cubicBezTo>
                  <a:pt x="945321" y="1020417"/>
                  <a:pt x="1890643" y="384313"/>
                  <a:pt x="2014330" y="0"/>
                </a:cubicBezTo>
              </a:path>
            </a:pathLst>
          </a:custGeom>
          <a:noFill/>
          <a:ln w="76200">
            <a:solidFill>
              <a:srgbClr val="FF21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9649BD6-4482-4549-BB41-BFABA291B115}"/>
              </a:ext>
            </a:extLst>
          </p:cNvPr>
          <p:cNvSpPr/>
          <p:nvPr/>
        </p:nvSpPr>
        <p:spPr>
          <a:xfrm rot="4753566">
            <a:off x="7710391" y="2647184"/>
            <a:ext cx="2499861" cy="1937606"/>
          </a:xfrm>
          <a:custGeom>
            <a:avLst/>
            <a:gdLst>
              <a:gd name="connsiteX0" fmla="*/ 1630018 w 1630018"/>
              <a:gd name="connsiteY0" fmla="*/ 0 h 2120348"/>
              <a:gd name="connsiteX1" fmla="*/ 0 w 1630018"/>
              <a:gd name="connsiteY1" fmla="*/ 2120348 h 212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0018" h="2120348">
                <a:moveTo>
                  <a:pt x="1630018" y="0"/>
                </a:moveTo>
                <a:lnTo>
                  <a:pt x="0" y="2120348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9F5DF8B-7588-4C9B-BDCB-58AE56F41145}"/>
              </a:ext>
            </a:extLst>
          </p:cNvPr>
          <p:cNvSpPr/>
          <p:nvPr/>
        </p:nvSpPr>
        <p:spPr>
          <a:xfrm>
            <a:off x="2077175" y="3180252"/>
            <a:ext cx="2240815" cy="2501886"/>
          </a:xfrm>
          <a:custGeom>
            <a:avLst/>
            <a:gdLst>
              <a:gd name="connsiteX0" fmla="*/ 0 w 1948070"/>
              <a:gd name="connsiteY0" fmla="*/ 5459896 h 5459896"/>
              <a:gd name="connsiteX1" fmla="*/ 1948070 w 1948070"/>
              <a:gd name="connsiteY1" fmla="*/ 0 h 545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48070" h="5459896">
                <a:moveTo>
                  <a:pt x="0" y="5459896"/>
                </a:moveTo>
                <a:cubicBezTo>
                  <a:pt x="696843" y="3110948"/>
                  <a:pt x="1393687" y="762000"/>
                  <a:pt x="1948070" y="0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4CCD9AF-5359-4367-8BC5-013B50AA0D3C}"/>
              </a:ext>
            </a:extLst>
          </p:cNvPr>
          <p:cNvSpPr/>
          <p:nvPr/>
        </p:nvSpPr>
        <p:spPr>
          <a:xfrm rot="11831036" flipV="1">
            <a:off x="1749769" y="3714363"/>
            <a:ext cx="2805341" cy="1583496"/>
          </a:xfrm>
          <a:custGeom>
            <a:avLst/>
            <a:gdLst>
              <a:gd name="connsiteX0" fmla="*/ 0 w 2054087"/>
              <a:gd name="connsiteY0" fmla="*/ 2239617 h 2239617"/>
              <a:gd name="connsiteX1" fmla="*/ 2054087 w 2054087"/>
              <a:gd name="connsiteY1" fmla="*/ 0 h 223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54087" h="2239617">
                <a:moveTo>
                  <a:pt x="0" y="2239617"/>
                </a:moveTo>
                <a:lnTo>
                  <a:pt x="2054087" y="0"/>
                </a:lnTo>
              </a:path>
            </a:pathLst>
          </a:custGeom>
          <a:noFill/>
          <a:ln w="762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11E7F0C-258A-45C5-BC60-2559F58FEA99}"/>
              </a:ext>
            </a:extLst>
          </p:cNvPr>
          <p:cNvSpPr/>
          <p:nvPr/>
        </p:nvSpPr>
        <p:spPr>
          <a:xfrm rot="15452130">
            <a:off x="1209265" y="1907573"/>
            <a:ext cx="3889135" cy="1408866"/>
          </a:xfrm>
          <a:custGeom>
            <a:avLst/>
            <a:gdLst>
              <a:gd name="connsiteX0" fmla="*/ 1630018 w 1630018"/>
              <a:gd name="connsiteY0" fmla="*/ 0 h 2120348"/>
              <a:gd name="connsiteX1" fmla="*/ 0 w 1630018"/>
              <a:gd name="connsiteY1" fmla="*/ 2120348 h 212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0018" h="2120348">
                <a:moveTo>
                  <a:pt x="1630018" y="0"/>
                </a:moveTo>
                <a:lnTo>
                  <a:pt x="0" y="2120348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1D7EEE9-E24F-4D95-A012-157F61C0608F}"/>
              </a:ext>
            </a:extLst>
          </p:cNvPr>
          <p:cNvSpPr/>
          <p:nvPr/>
        </p:nvSpPr>
        <p:spPr>
          <a:xfrm rot="10800000">
            <a:off x="7846988" y="1015493"/>
            <a:ext cx="2232279" cy="2692110"/>
          </a:xfrm>
          <a:custGeom>
            <a:avLst/>
            <a:gdLst>
              <a:gd name="connsiteX0" fmla="*/ 0 w 1948070"/>
              <a:gd name="connsiteY0" fmla="*/ 5459896 h 5459896"/>
              <a:gd name="connsiteX1" fmla="*/ 1948070 w 1948070"/>
              <a:gd name="connsiteY1" fmla="*/ 0 h 545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48070" h="5459896">
                <a:moveTo>
                  <a:pt x="0" y="5459896"/>
                </a:moveTo>
                <a:cubicBezTo>
                  <a:pt x="696843" y="3110948"/>
                  <a:pt x="1393687" y="762000"/>
                  <a:pt x="1948070" y="0"/>
                </a:cubicBezTo>
              </a:path>
            </a:pathLst>
          </a:custGeom>
          <a:noFill/>
          <a:ln w="76200"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8E43533-5F50-4DF2-BC37-760880907505}"/>
              </a:ext>
            </a:extLst>
          </p:cNvPr>
          <p:cNvSpPr/>
          <p:nvPr/>
        </p:nvSpPr>
        <p:spPr>
          <a:xfrm rot="1841412">
            <a:off x="8278785" y="3146283"/>
            <a:ext cx="1332199" cy="2339887"/>
          </a:xfrm>
          <a:custGeom>
            <a:avLst/>
            <a:gdLst>
              <a:gd name="connsiteX0" fmla="*/ 1853065 w 1853065"/>
              <a:gd name="connsiteY0" fmla="*/ 0 h 2774337"/>
              <a:gd name="connsiteX1" fmla="*/ 448334 w 1853065"/>
              <a:gd name="connsiteY1" fmla="*/ 1895061 h 2774337"/>
              <a:gd name="connsiteX2" fmla="*/ 24265 w 1853065"/>
              <a:gd name="connsiteY2" fmla="*/ 2743200 h 277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3065" h="2774337">
                <a:moveTo>
                  <a:pt x="1853065" y="0"/>
                </a:moveTo>
                <a:cubicBezTo>
                  <a:pt x="1303099" y="718930"/>
                  <a:pt x="753134" y="1437861"/>
                  <a:pt x="448334" y="1895061"/>
                </a:cubicBezTo>
                <a:cubicBezTo>
                  <a:pt x="143534" y="2352261"/>
                  <a:pt x="-75126" y="2913269"/>
                  <a:pt x="24265" y="2743200"/>
                </a:cubicBezTo>
              </a:path>
            </a:pathLst>
          </a:custGeom>
          <a:noFill/>
          <a:ln w="762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9A691A0-42FF-475D-AF2E-0AD8AA35F349}"/>
              </a:ext>
            </a:extLst>
          </p:cNvPr>
          <p:cNvSpPr/>
          <p:nvPr/>
        </p:nvSpPr>
        <p:spPr>
          <a:xfrm rot="5629610" flipH="1" flipV="1">
            <a:off x="1268546" y="3107570"/>
            <a:ext cx="3870714" cy="2492066"/>
          </a:xfrm>
          <a:custGeom>
            <a:avLst/>
            <a:gdLst>
              <a:gd name="connsiteX0" fmla="*/ 1853065 w 1853065"/>
              <a:gd name="connsiteY0" fmla="*/ 0 h 2774337"/>
              <a:gd name="connsiteX1" fmla="*/ 448334 w 1853065"/>
              <a:gd name="connsiteY1" fmla="*/ 1895061 h 2774337"/>
              <a:gd name="connsiteX2" fmla="*/ 24265 w 1853065"/>
              <a:gd name="connsiteY2" fmla="*/ 2743200 h 277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3065" h="2774337">
                <a:moveTo>
                  <a:pt x="1853065" y="0"/>
                </a:moveTo>
                <a:cubicBezTo>
                  <a:pt x="1303099" y="718930"/>
                  <a:pt x="753134" y="1437861"/>
                  <a:pt x="448334" y="1895061"/>
                </a:cubicBezTo>
                <a:cubicBezTo>
                  <a:pt x="143534" y="2352261"/>
                  <a:pt x="-75126" y="2913269"/>
                  <a:pt x="24265" y="2743200"/>
                </a:cubicBezTo>
              </a:path>
            </a:pathLst>
          </a:custGeom>
          <a:noFill/>
          <a:ln w="76200"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29236DC-B812-49FE-87C9-26B5D9D09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32" y="0"/>
            <a:ext cx="7177735" cy="6858000"/>
          </a:xfrm>
          <a:prstGeom prst="rect">
            <a:avLst/>
          </a:prstGeom>
          <a:effectLst>
            <a:glow rad="774700">
              <a:schemeClr val="accent4">
                <a:satMod val="175000"/>
                <a:alpha val="3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4700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9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9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9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9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9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9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9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/>
      <p:bldP spid="15" grpId="0"/>
      <p:bldP spid="17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3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5A51CB-F3BF-44F8-AEED-CBA9B5891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906" y="1484026"/>
            <a:ext cx="5818366" cy="94509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D227A-462B-48B7-831E-E43B6425A48B}"/>
              </a:ext>
            </a:extLst>
          </p:cNvPr>
          <p:cNvSpPr/>
          <p:nvPr/>
        </p:nvSpPr>
        <p:spPr>
          <a:xfrm>
            <a:off x="2354918" y="394099"/>
            <a:ext cx="5623775" cy="9199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0131"/>
                <a:gd name="adj2" fmla="val -264"/>
              </a:avLst>
            </a:prstTxWarp>
            <a:spAutoFit/>
          </a:bodyPr>
          <a:lstStyle/>
          <a:p>
            <a:pPr algn="ctr"/>
            <a:r>
              <a:rPr lang="en-US" sz="5400" dirty="0">
                <a:ln w="3810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</a:rPr>
              <a:t>HOMEWORK</a:t>
            </a:r>
            <a:endParaRPr lang="en-US" sz="5400" b="0" cap="none" spc="0" dirty="0">
              <a:ln w="38100">
                <a:solidFill>
                  <a:schemeClr val="accent1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7127C8D-070C-42DA-BF03-F1DBAADB9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83" y="4617929"/>
            <a:ext cx="2389873" cy="238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184886-F012-4AA2-8457-AB6981EB2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08" y="79512"/>
            <a:ext cx="1347675" cy="12533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D46F35-434E-4575-82AC-621CCA10B8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766">
            <a:off x="8992129" y="3534358"/>
            <a:ext cx="3415241" cy="1743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98127B-2CCA-4F2F-8384-D9FCB7E33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7" y="1484026"/>
            <a:ext cx="3886482" cy="510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7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66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C58EA75-1F56-4D58-BE71-2EA41F5E7E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72" y="1380089"/>
            <a:ext cx="4000586" cy="52253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F1EF5D-830E-4600-96B6-F25C7525292D}"/>
              </a:ext>
            </a:extLst>
          </p:cNvPr>
          <p:cNvSpPr txBox="1"/>
          <p:nvPr/>
        </p:nvSpPr>
        <p:spPr>
          <a:xfrm>
            <a:off x="3606376" y="179883"/>
            <a:ext cx="49792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4.6 Numbers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2B924-3046-4483-A2F2-17165BCE2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108" y="1278508"/>
            <a:ext cx="3622620" cy="5291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8D333-1F88-420E-96B1-A2A5C6600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684" y="4347148"/>
            <a:ext cx="5021703" cy="251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82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E697B6-8391-4CE5-BF62-53D4C26DCB4A}"/>
              </a:ext>
            </a:extLst>
          </p:cNvPr>
          <p:cNvSpPr txBox="1"/>
          <p:nvPr/>
        </p:nvSpPr>
        <p:spPr>
          <a:xfrm>
            <a:off x="9353223" y="49100"/>
            <a:ext cx="1854140" cy="18620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B050"/>
                </a:solidFill>
                <a:latin typeface="Berlin Sans FB Demi" panose="020E0802020502020306" pitchFamily="34" charset="0"/>
              </a:rPr>
              <a:t>70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D811E-EA8A-4DCB-8A7A-C20673E52877}"/>
              </a:ext>
            </a:extLst>
          </p:cNvPr>
          <p:cNvSpPr txBox="1"/>
          <p:nvPr/>
        </p:nvSpPr>
        <p:spPr>
          <a:xfrm>
            <a:off x="4450404" y="2354415"/>
            <a:ext cx="1941320" cy="18620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CC0066"/>
                </a:solidFill>
                <a:latin typeface="Berlin Sans FB Demi" panose="020E0802020502020306" pitchFamily="34" charset="0"/>
              </a:rPr>
              <a:t>80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63D467-8016-4188-9F02-5778A95D7E4D}"/>
              </a:ext>
            </a:extLst>
          </p:cNvPr>
          <p:cNvSpPr txBox="1"/>
          <p:nvPr/>
        </p:nvSpPr>
        <p:spPr>
          <a:xfrm>
            <a:off x="3717644" y="147574"/>
            <a:ext cx="2504619" cy="18620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100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738B32-B1A0-435F-BB1B-B2D6B35BF0E5}"/>
              </a:ext>
            </a:extLst>
          </p:cNvPr>
          <p:cNvSpPr txBox="1"/>
          <p:nvPr/>
        </p:nvSpPr>
        <p:spPr>
          <a:xfrm>
            <a:off x="529857" y="3245018"/>
            <a:ext cx="2025763" cy="18620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accent6">
                    <a:lumMod val="60000"/>
                    <a:lumOff val="40000"/>
                  </a:schemeClr>
                </a:solidFill>
                <a:latin typeface="Berlin Sans FB Demi" panose="020E0802020502020306" pitchFamily="34" charset="0"/>
              </a:rPr>
              <a:t>60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9ED3B0-1677-4CD9-90A0-B246F3F040FD}"/>
              </a:ext>
            </a:extLst>
          </p:cNvPr>
          <p:cNvSpPr txBox="1"/>
          <p:nvPr/>
        </p:nvSpPr>
        <p:spPr>
          <a:xfrm>
            <a:off x="7271777" y="1709716"/>
            <a:ext cx="1688677" cy="18620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10</a:t>
            </a:r>
            <a:r>
              <a:rPr lang="en-US" sz="11500" dirty="0">
                <a:solidFill>
                  <a:schemeClr val="bg1">
                    <a:lumMod val="65000"/>
                    <a:lumOff val="3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9DEC25-D2C2-475D-B51D-68A817DD35B5}"/>
              </a:ext>
            </a:extLst>
          </p:cNvPr>
          <p:cNvSpPr txBox="1"/>
          <p:nvPr/>
        </p:nvSpPr>
        <p:spPr>
          <a:xfrm>
            <a:off x="2936659" y="4503585"/>
            <a:ext cx="2108687" cy="18620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Berlin Sans FB Demi" panose="020E0802020502020306" pitchFamily="34" charset="0"/>
              </a:rPr>
              <a:t>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CAC9AE-3530-4C0E-8F09-ED7999986FEC}"/>
              </a:ext>
            </a:extLst>
          </p:cNvPr>
          <p:cNvSpPr txBox="1"/>
          <p:nvPr/>
        </p:nvSpPr>
        <p:spPr>
          <a:xfrm>
            <a:off x="6748155" y="3992518"/>
            <a:ext cx="2108688" cy="18620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7030A0"/>
                </a:solidFill>
                <a:latin typeface="Berlin Sans FB Demi" panose="020E0802020502020306" pitchFamily="34" charset="0"/>
              </a:rPr>
              <a:t>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A2AEFC-5597-4D50-B053-9598EECE9F37}"/>
              </a:ext>
            </a:extLst>
          </p:cNvPr>
          <p:cNvSpPr txBox="1"/>
          <p:nvPr/>
        </p:nvSpPr>
        <p:spPr>
          <a:xfrm>
            <a:off x="633296" y="832553"/>
            <a:ext cx="1862826" cy="18620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FF00"/>
                </a:solidFill>
                <a:latin typeface="Berlin Sans FB Demi" panose="020E0802020502020306" pitchFamily="34" charset="0"/>
              </a:rPr>
              <a:t>20</a:t>
            </a:r>
            <a:endParaRPr lang="en-US" sz="11500" dirty="0">
              <a:solidFill>
                <a:schemeClr val="bg1">
                  <a:lumMod val="65000"/>
                  <a:lumOff val="3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DFC7B9-D377-4A73-86B7-866C8542BCDC}"/>
              </a:ext>
            </a:extLst>
          </p:cNvPr>
          <p:cNvSpPr txBox="1"/>
          <p:nvPr/>
        </p:nvSpPr>
        <p:spPr>
          <a:xfrm>
            <a:off x="10011652" y="2208133"/>
            <a:ext cx="1854139" cy="18620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2176"/>
                </a:solidFill>
                <a:latin typeface="Berlin Sans FB Demi" panose="020E0802020502020306" pitchFamily="34" charset="0"/>
              </a:rPr>
              <a:t>30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194AA8-D6CD-469D-AB78-2F84E19ABB4A}"/>
              </a:ext>
            </a:extLst>
          </p:cNvPr>
          <p:cNvSpPr txBox="1"/>
          <p:nvPr/>
        </p:nvSpPr>
        <p:spPr>
          <a:xfrm>
            <a:off x="9519696" y="4503585"/>
            <a:ext cx="1941321" cy="18620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6600"/>
                </a:solidFill>
                <a:latin typeface="Berlin Sans FB Demi" panose="020E0802020502020306" pitchFamily="34" charset="0"/>
              </a:rPr>
              <a:t>90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B01D68-E9BC-4464-9F38-C35FD34FF16D}"/>
              </a:ext>
            </a:extLst>
          </p:cNvPr>
          <p:cNvSpPr txBox="1"/>
          <p:nvPr/>
        </p:nvSpPr>
        <p:spPr>
          <a:xfrm>
            <a:off x="661432" y="2424755"/>
            <a:ext cx="1795684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  <a:lumOff val="35000"/>
                  </a:schemeClr>
                </a:solidFill>
                <a:latin typeface="Berlin Sans FB Demi" panose="020E0802020502020306" pitchFamily="34" charset="0"/>
              </a:rPr>
              <a:t>TWENTY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A7FB4A-0D61-4BFC-8FD5-E6CBF54739B5}"/>
              </a:ext>
            </a:extLst>
          </p:cNvPr>
          <p:cNvSpPr txBox="1"/>
          <p:nvPr/>
        </p:nvSpPr>
        <p:spPr>
          <a:xfrm>
            <a:off x="9693144" y="6061720"/>
            <a:ext cx="1622560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  <a:lumOff val="35000"/>
                  </a:schemeClr>
                </a:solidFill>
                <a:latin typeface="Berlin Sans FB Demi" panose="020E0802020502020306" pitchFamily="34" charset="0"/>
              </a:rPr>
              <a:t>NINETY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F4F249-E347-488D-8558-BF11B2A4850D}"/>
              </a:ext>
            </a:extLst>
          </p:cNvPr>
          <p:cNvSpPr txBox="1"/>
          <p:nvPr/>
        </p:nvSpPr>
        <p:spPr>
          <a:xfrm>
            <a:off x="10128633" y="3788467"/>
            <a:ext cx="1561646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  <a:lumOff val="35000"/>
                  </a:schemeClr>
                </a:solidFill>
                <a:latin typeface="Berlin Sans FB Demi" panose="020E0802020502020306" pitchFamily="34" charset="0"/>
              </a:rPr>
              <a:t>THIRTY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7613E4-F58C-4845-8221-BBA0891F1B10}"/>
              </a:ext>
            </a:extLst>
          </p:cNvPr>
          <p:cNvSpPr txBox="1"/>
          <p:nvPr/>
        </p:nvSpPr>
        <p:spPr>
          <a:xfrm>
            <a:off x="7598651" y="3235088"/>
            <a:ext cx="939681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  <a:lumOff val="35000"/>
                  </a:schemeClr>
                </a:solidFill>
                <a:latin typeface="Berlin Sans FB Demi" panose="020E0802020502020306" pitchFamily="34" charset="0"/>
              </a:rPr>
              <a:t>TEN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074924-0E24-4BDD-BC66-4F6E2616CF2D}"/>
              </a:ext>
            </a:extLst>
          </p:cNvPr>
          <p:cNvSpPr txBox="1"/>
          <p:nvPr/>
        </p:nvSpPr>
        <p:spPr>
          <a:xfrm>
            <a:off x="9332756" y="1609514"/>
            <a:ext cx="1864613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  <a:lumOff val="35000"/>
                  </a:schemeClr>
                </a:solidFill>
                <a:latin typeface="Berlin Sans FB Demi" panose="020E0802020502020306" pitchFamily="34" charset="0"/>
              </a:rPr>
              <a:t>SEVENTY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0802C6-C7C6-4F2E-A3A8-457221E3439E}"/>
              </a:ext>
            </a:extLst>
          </p:cNvPr>
          <p:cNvSpPr txBox="1"/>
          <p:nvPr/>
        </p:nvSpPr>
        <p:spPr>
          <a:xfrm>
            <a:off x="4547926" y="3875902"/>
            <a:ext cx="1608133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  <a:lumOff val="35000"/>
                  </a:schemeClr>
                </a:solidFill>
                <a:latin typeface="Berlin Sans FB Demi" panose="020E0802020502020306" pitchFamily="34" charset="0"/>
              </a:rPr>
              <a:t>EIGHTY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740170-77AA-40E5-91AD-F019464AC8B5}"/>
              </a:ext>
            </a:extLst>
          </p:cNvPr>
          <p:cNvSpPr txBox="1"/>
          <p:nvPr/>
        </p:nvSpPr>
        <p:spPr>
          <a:xfrm>
            <a:off x="3421951" y="1652420"/>
            <a:ext cx="3105337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  <a:lumOff val="35000"/>
                  </a:schemeClr>
                </a:solidFill>
                <a:latin typeface="Berlin Sans FB Demi" panose="020E0802020502020306" pitchFamily="34" charset="0"/>
              </a:rPr>
              <a:t>ONE HUNDRED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78885F-D9A3-4177-BC96-5B202115DD89}"/>
              </a:ext>
            </a:extLst>
          </p:cNvPr>
          <p:cNvSpPr txBox="1"/>
          <p:nvPr/>
        </p:nvSpPr>
        <p:spPr>
          <a:xfrm>
            <a:off x="7029691" y="5552932"/>
            <a:ext cx="1239442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  <a:lumOff val="35000"/>
                  </a:schemeClr>
                </a:solidFill>
                <a:latin typeface="Berlin Sans FB Demi" panose="020E0802020502020306" pitchFamily="34" charset="0"/>
              </a:rPr>
              <a:t>FIFTY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31EEE5-BF9C-43D7-AB47-3A82992E8AEF}"/>
              </a:ext>
            </a:extLst>
          </p:cNvPr>
          <p:cNvSpPr txBox="1"/>
          <p:nvPr/>
        </p:nvSpPr>
        <p:spPr>
          <a:xfrm>
            <a:off x="3137076" y="6021795"/>
            <a:ext cx="145584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  <a:lumOff val="35000"/>
                  </a:schemeClr>
                </a:solidFill>
                <a:latin typeface="Berlin Sans FB Demi" panose="020E0802020502020306" pitchFamily="34" charset="0"/>
              </a:rPr>
              <a:t>FORTY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CF7D7E-9A04-4C44-A24C-0E21BBCF4F7A}"/>
              </a:ext>
            </a:extLst>
          </p:cNvPr>
          <p:cNvSpPr txBox="1"/>
          <p:nvPr/>
        </p:nvSpPr>
        <p:spPr>
          <a:xfrm>
            <a:off x="855994" y="4818873"/>
            <a:ext cx="1200970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65000"/>
                    <a:lumOff val="35000"/>
                  </a:schemeClr>
                </a:solidFill>
                <a:latin typeface="Berlin Sans FB Demi" panose="020E0802020502020306" pitchFamily="34" charset="0"/>
              </a:rPr>
              <a:t>SIXTY</a:t>
            </a:r>
          </a:p>
        </p:txBody>
      </p:sp>
    </p:spTree>
    <p:extLst>
      <p:ext uri="{BB962C8B-B14F-4D97-AF65-F5344CB8AC3E}">
        <p14:creationId xmlns:p14="http://schemas.microsoft.com/office/powerpoint/2010/main" val="3744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1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1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1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1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1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1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1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1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1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1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1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1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1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1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1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5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1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5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1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1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1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1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5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6" grpId="0"/>
      <p:bldP spid="17" grpId="0"/>
      <p:bldP spid="19" grpId="0"/>
      <p:bldP spid="21" grpId="0"/>
      <p:bldP spid="23" grpId="0"/>
      <p:bldP spid="24" grpId="0"/>
      <p:bldP spid="11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6BB60B-4AB3-42D7-B64A-DA93124A0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52" y="2003243"/>
            <a:ext cx="7559896" cy="4854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103DF8-509D-4BDA-B533-7B1463DDC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57" y="306550"/>
            <a:ext cx="2476086" cy="3594318"/>
          </a:xfrm>
          <a:prstGeom prst="rect">
            <a:avLst/>
          </a:prstGeom>
          <a:effectLst>
            <a:glow rad="508000">
              <a:schemeClr val="tx1">
                <a:alpha val="8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0345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76C6D-3184-400B-AA04-32C7ABC53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8DE91F-5CF3-45F3-B36C-1F7AE11265CE}"/>
              </a:ext>
            </a:extLst>
          </p:cNvPr>
          <p:cNvSpPr/>
          <p:nvPr/>
        </p:nvSpPr>
        <p:spPr>
          <a:xfrm>
            <a:off x="2021807" y="1139687"/>
            <a:ext cx="8148385" cy="336605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chemeClr val="accent4"/>
                </a:solidFill>
                <a:effectLst/>
              </a:rPr>
              <a:t>Say the number!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C22D2-1F93-4A64-8550-C0FEC8F1A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3" b="97638" l="2143" r="982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25" y="2700838"/>
            <a:ext cx="6130948" cy="185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9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video">
            <a:hlinkClick r:id="" action="ppaction://media"/>
            <a:extLst>
              <a:ext uri="{FF2B5EF4-FFF2-40B4-BE49-F238E27FC236}">
                <a16:creationId xmlns:a16="http://schemas.microsoft.com/office/drawing/2014/main" id="{D0F0774C-227E-49A9-9C51-715173B5A4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2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6BB60B-4AB3-42D7-B64A-DA93124A0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52" y="2003243"/>
            <a:ext cx="7559896" cy="4854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103DF8-509D-4BDA-B533-7B1463DDC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57" y="306550"/>
            <a:ext cx="2476086" cy="3594318"/>
          </a:xfrm>
          <a:prstGeom prst="rect">
            <a:avLst/>
          </a:prstGeom>
          <a:effectLst>
            <a:glow rad="508000">
              <a:schemeClr val="tx1">
                <a:alpha val="8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1807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1DBF99-90F1-43EE-ACF4-B2C9CA4C7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19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6BB60B-4AB3-42D7-B64A-DA93124A0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52" y="2003243"/>
            <a:ext cx="7559896" cy="4854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103DF8-509D-4BDA-B533-7B1463DDC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57" y="306550"/>
            <a:ext cx="2476086" cy="3594318"/>
          </a:xfrm>
          <a:prstGeom prst="rect">
            <a:avLst/>
          </a:prstGeom>
          <a:effectLst>
            <a:glow rad="508000">
              <a:schemeClr val="tx1">
                <a:alpha val="8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8559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53</Words>
  <Application>Microsoft Office PowerPoint</Application>
  <PresentationFormat>Widescreen</PresentationFormat>
  <Paragraphs>45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Berlin Sans FB Demi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МЕТОДОЛОГИЈА НАУЧНОИСТРАЖИВАЧКОГ РАДА</dc:title>
  <dc:creator>sanja</dc:creator>
  <cp:lastModifiedBy>PC</cp:lastModifiedBy>
  <cp:revision>265</cp:revision>
  <dcterms:created xsi:type="dcterms:W3CDTF">2019-12-06T22:31:02Z</dcterms:created>
  <dcterms:modified xsi:type="dcterms:W3CDTF">2021-02-26T22:40:12Z</dcterms:modified>
</cp:coreProperties>
</file>