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64" r:id="rId5"/>
    <p:sldId id="260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33AEE-B0C1-4671-B29D-369351E06213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946911-F2C4-4DD9-9F87-5E7153B88CF6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peak /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piːk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 - the highest, the best point of something (e.g. mountain peak);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58D9A52-70BA-44E5-8468-695EE793E114}" type="parTrans" cxnId="{976A7C0B-9D5F-491D-B67D-9400D679DB5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CBF4A6E-0695-4668-BB0D-EEE9AF2F9AA9}" type="sibTrans" cxnId="{976A7C0B-9D5F-491D-B67D-9400D679DB5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FB74E15-9179-4C00-A484-1A9299E4F52C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territory /ˈ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ter.ɪ.tər.i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 - an area of a land that belongs to a country or a person;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9B7E78F-55C5-48B6-992A-2BBED4EB9D03}" type="parTrans" cxnId="{18DF3794-2483-4F4F-9026-D897A4E5C12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B68A3BB-E205-467B-9CD7-73FCCB6BC3CC}" type="sibTrans" cxnId="{18DF3794-2483-4F4F-9026-D897A4E5C12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96AA82D-0623-447B-B8F4-A5B7306F0A18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novel /ˈnɒv.əl/ - a long printed story about imaginary people and events;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927B90D-76D8-425B-B8A7-A8FF8C671A39}" type="parTrans" cxnId="{017B4D27-F863-496E-B6DD-057EFC980A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D9AA848-4844-4D52-B252-C1AB29294C8C}" type="sibTrans" cxnId="{017B4D27-F863-496E-B6DD-057EFC980A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3FF00-AB6C-4A5F-816A-3F128D533B73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meadow  /ˈ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med.əʊ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 - a field with grass and wild flowers in it</a:t>
          </a:r>
        </a:p>
      </dgm:t>
    </dgm:pt>
    <dgm:pt modelId="{CBC6CCEC-57EE-4478-9820-3606158F9EDA}" type="parTrans" cxnId="{E678FF49-1E6F-4AF5-BEDB-A47FBB32F13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AE18579-0C8C-4575-8A3A-AFE65ED4566A}" type="sibTrans" cxnId="{E678FF49-1E6F-4AF5-BEDB-A47FBB32F13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BD0C1DB-CCEE-4779-B398-CC60E3A4786F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bridge /</a:t>
          </a:r>
          <a:r>
            <a:rPr lang="en-US" b="0" i="0" dirty="0" err="1" smtClean="0">
              <a:latin typeface="Times New Roman" pitchFamily="18" charset="0"/>
              <a:cs typeface="Times New Roman" pitchFamily="18" charset="0"/>
            </a:rPr>
            <a:t>brɪdʒ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/ a structure that is built over river to allow people and vehicles to cross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from one side to another;</a:t>
          </a:r>
        </a:p>
      </dgm:t>
    </dgm:pt>
    <dgm:pt modelId="{7013BB38-0632-497D-8B67-7CDEDE1D942C}" type="parTrans" cxnId="{EF83F3F4-2BCF-438C-B0DB-D0EBD3E201B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552778-3CDE-47DF-B4F3-7059CF7877B0}" type="sibTrans" cxnId="{EF83F3F4-2BCF-438C-B0DB-D0EBD3E201B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478B767-6523-4B30-92A7-12728CDA213D}" type="pres">
      <dgm:prSet presAssocID="{82F33AEE-B0C1-4671-B29D-369351E062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08BA8-EDD8-4C23-8AC2-3D5571E86ED6}" type="pres">
      <dgm:prSet presAssocID="{D6946911-F2C4-4DD9-9F87-5E7153B88CF6}" presName="composite" presStyleCnt="0"/>
      <dgm:spPr/>
    </dgm:pt>
    <dgm:pt modelId="{19BDF3FA-9565-4137-8DF1-A14E153CF422}" type="pres">
      <dgm:prSet presAssocID="{D6946911-F2C4-4DD9-9F87-5E7153B88CF6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773A3A6-FF87-4973-A6AF-B4536BDEB0D3}" type="pres">
      <dgm:prSet presAssocID="{D6946911-F2C4-4DD9-9F87-5E7153B88CF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89024-6CB2-494B-84A0-D2AC454A56BE}" type="pres">
      <dgm:prSet presAssocID="{ACBF4A6E-0695-4668-BB0D-EEE9AF2F9AA9}" presName="spacing" presStyleCnt="0"/>
      <dgm:spPr/>
    </dgm:pt>
    <dgm:pt modelId="{16B6A088-141B-4966-8F7B-8B017DF9C7C4}" type="pres">
      <dgm:prSet presAssocID="{3FB74E15-9179-4C00-A484-1A9299E4F52C}" presName="composite" presStyleCnt="0"/>
      <dgm:spPr/>
    </dgm:pt>
    <dgm:pt modelId="{E65AD9E8-35B3-4F33-9831-1B5A67ED1D36}" type="pres">
      <dgm:prSet presAssocID="{3FB74E15-9179-4C00-A484-1A9299E4F52C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9E768D9-8889-4570-B22D-11A2C0F2849F}" type="pres">
      <dgm:prSet presAssocID="{3FB74E15-9179-4C00-A484-1A9299E4F52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FC9F4-B440-4C80-A135-6E65EC7BB63E}" type="pres">
      <dgm:prSet presAssocID="{CB68A3BB-E205-467B-9CD7-73FCCB6BC3CC}" presName="spacing" presStyleCnt="0"/>
      <dgm:spPr/>
    </dgm:pt>
    <dgm:pt modelId="{58E0A001-F541-4051-9C9F-CB5F8BE6BECE}" type="pres">
      <dgm:prSet presAssocID="{F96AA82D-0623-447B-B8F4-A5B7306F0A18}" presName="composite" presStyleCnt="0"/>
      <dgm:spPr/>
    </dgm:pt>
    <dgm:pt modelId="{E42D8A9B-5C56-4026-B480-AF213BE6E525}" type="pres">
      <dgm:prSet presAssocID="{F96AA82D-0623-447B-B8F4-A5B7306F0A18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56CB05C2-86EA-433C-A106-0DA743D20FEF}" type="pres">
      <dgm:prSet presAssocID="{F96AA82D-0623-447B-B8F4-A5B7306F0A1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20170-2565-4C59-BC2E-FCACF18AA3D8}" type="pres">
      <dgm:prSet presAssocID="{9D9AA848-4844-4D52-B252-C1AB29294C8C}" presName="spacing" presStyleCnt="0"/>
      <dgm:spPr/>
    </dgm:pt>
    <dgm:pt modelId="{256C8268-6161-44B8-9855-770CE98211F0}" type="pres">
      <dgm:prSet presAssocID="{85D3FF00-AB6C-4A5F-816A-3F128D533B73}" presName="composite" presStyleCnt="0"/>
      <dgm:spPr/>
    </dgm:pt>
    <dgm:pt modelId="{BE7CC2CE-B14F-48CA-BE6F-00E3502C7CCB}" type="pres">
      <dgm:prSet presAssocID="{85D3FF00-AB6C-4A5F-816A-3F128D533B73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78E755F-2129-4B86-8EF8-F5AB3E8CFE28}" type="pres">
      <dgm:prSet presAssocID="{85D3FF00-AB6C-4A5F-816A-3F128D533B7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6874A-6533-4C1C-9A18-9BCC3B92429C}" type="pres">
      <dgm:prSet presAssocID="{2AE18579-0C8C-4575-8A3A-AFE65ED4566A}" presName="spacing" presStyleCnt="0"/>
      <dgm:spPr/>
    </dgm:pt>
    <dgm:pt modelId="{5A40AD10-2DA1-44C8-A465-9D5089423655}" type="pres">
      <dgm:prSet presAssocID="{6BD0C1DB-CCEE-4779-B398-CC60E3A4786F}" presName="composite" presStyleCnt="0"/>
      <dgm:spPr/>
    </dgm:pt>
    <dgm:pt modelId="{68AEEC2A-D393-4EAA-AB29-28A1AA2DF0A6}" type="pres">
      <dgm:prSet presAssocID="{6BD0C1DB-CCEE-4779-B398-CC60E3A4786F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9FA6C56C-3E2F-487F-826C-182A492978E2}" type="pres">
      <dgm:prSet presAssocID="{6BD0C1DB-CCEE-4779-B398-CC60E3A4786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3F3F4-2BCF-438C-B0DB-D0EBD3E201B6}" srcId="{82F33AEE-B0C1-4671-B29D-369351E06213}" destId="{6BD0C1DB-CCEE-4779-B398-CC60E3A4786F}" srcOrd="4" destOrd="0" parTransId="{7013BB38-0632-497D-8B67-7CDEDE1D942C}" sibTransId="{2B552778-3CDE-47DF-B4F3-7059CF7877B0}"/>
    <dgm:cxn modelId="{18DF3794-2483-4F4F-9026-D897A4E5C127}" srcId="{82F33AEE-B0C1-4671-B29D-369351E06213}" destId="{3FB74E15-9179-4C00-A484-1A9299E4F52C}" srcOrd="1" destOrd="0" parTransId="{A9B7E78F-55C5-48B6-992A-2BBED4EB9D03}" sibTransId="{CB68A3BB-E205-467B-9CD7-73FCCB6BC3CC}"/>
    <dgm:cxn modelId="{E678FF49-1E6F-4AF5-BEDB-A47FBB32F139}" srcId="{82F33AEE-B0C1-4671-B29D-369351E06213}" destId="{85D3FF00-AB6C-4A5F-816A-3F128D533B73}" srcOrd="3" destOrd="0" parTransId="{CBC6CCEC-57EE-4478-9820-3606158F9EDA}" sibTransId="{2AE18579-0C8C-4575-8A3A-AFE65ED4566A}"/>
    <dgm:cxn modelId="{976A7C0B-9D5F-491D-B67D-9400D679DB59}" srcId="{82F33AEE-B0C1-4671-B29D-369351E06213}" destId="{D6946911-F2C4-4DD9-9F87-5E7153B88CF6}" srcOrd="0" destOrd="0" parTransId="{858D9A52-70BA-44E5-8468-695EE793E114}" sibTransId="{ACBF4A6E-0695-4668-BB0D-EEE9AF2F9AA9}"/>
    <dgm:cxn modelId="{DBFB5EB2-1F3E-4BC9-8788-6C50C57556DC}" type="presOf" srcId="{D6946911-F2C4-4DD9-9F87-5E7153B88CF6}" destId="{4773A3A6-FF87-4973-A6AF-B4536BDEB0D3}" srcOrd="0" destOrd="0" presId="urn:microsoft.com/office/officeart/2005/8/layout/vList3"/>
    <dgm:cxn modelId="{72D0FFDE-8B19-4434-BF5D-E4ACABBBD503}" type="presOf" srcId="{85D3FF00-AB6C-4A5F-816A-3F128D533B73}" destId="{C78E755F-2129-4B86-8EF8-F5AB3E8CFE28}" srcOrd="0" destOrd="0" presId="urn:microsoft.com/office/officeart/2005/8/layout/vList3"/>
    <dgm:cxn modelId="{1D316685-C79C-404D-8FCB-30C7D4A9F07E}" type="presOf" srcId="{6BD0C1DB-CCEE-4779-B398-CC60E3A4786F}" destId="{9FA6C56C-3E2F-487F-826C-182A492978E2}" srcOrd="0" destOrd="0" presId="urn:microsoft.com/office/officeart/2005/8/layout/vList3"/>
    <dgm:cxn modelId="{017B4D27-F863-496E-B6DD-057EFC980A38}" srcId="{82F33AEE-B0C1-4671-B29D-369351E06213}" destId="{F96AA82D-0623-447B-B8F4-A5B7306F0A18}" srcOrd="2" destOrd="0" parTransId="{6927B90D-76D8-425B-B8A7-A8FF8C671A39}" sibTransId="{9D9AA848-4844-4D52-B252-C1AB29294C8C}"/>
    <dgm:cxn modelId="{BA25B4DF-762B-479B-8417-9D8AC5F0AF1B}" type="presOf" srcId="{3FB74E15-9179-4C00-A484-1A9299E4F52C}" destId="{D9E768D9-8889-4570-B22D-11A2C0F2849F}" srcOrd="0" destOrd="0" presId="urn:microsoft.com/office/officeart/2005/8/layout/vList3"/>
    <dgm:cxn modelId="{75B9D9E5-390A-475A-994A-88C7CD4F833A}" type="presOf" srcId="{82F33AEE-B0C1-4671-B29D-369351E06213}" destId="{4478B767-6523-4B30-92A7-12728CDA213D}" srcOrd="0" destOrd="0" presId="urn:microsoft.com/office/officeart/2005/8/layout/vList3"/>
    <dgm:cxn modelId="{0BFADF04-50EA-425E-8D80-FBD880B92C66}" type="presOf" srcId="{F96AA82D-0623-447B-B8F4-A5B7306F0A18}" destId="{56CB05C2-86EA-433C-A106-0DA743D20FEF}" srcOrd="0" destOrd="0" presId="urn:microsoft.com/office/officeart/2005/8/layout/vList3"/>
    <dgm:cxn modelId="{83425883-ADAA-46FD-BAE8-5F8A329C5522}" type="presParOf" srcId="{4478B767-6523-4B30-92A7-12728CDA213D}" destId="{95408BA8-EDD8-4C23-8AC2-3D5571E86ED6}" srcOrd="0" destOrd="0" presId="urn:microsoft.com/office/officeart/2005/8/layout/vList3"/>
    <dgm:cxn modelId="{F0B0BC5A-07AB-439C-9191-1F04A0B56700}" type="presParOf" srcId="{95408BA8-EDD8-4C23-8AC2-3D5571E86ED6}" destId="{19BDF3FA-9565-4137-8DF1-A14E153CF422}" srcOrd="0" destOrd="0" presId="urn:microsoft.com/office/officeart/2005/8/layout/vList3"/>
    <dgm:cxn modelId="{76A36C9F-FB00-44AD-AD66-F513FAC75467}" type="presParOf" srcId="{95408BA8-EDD8-4C23-8AC2-3D5571E86ED6}" destId="{4773A3A6-FF87-4973-A6AF-B4536BDEB0D3}" srcOrd="1" destOrd="0" presId="urn:microsoft.com/office/officeart/2005/8/layout/vList3"/>
    <dgm:cxn modelId="{C2E8B888-BCCA-47C1-B0F6-71733739A4BC}" type="presParOf" srcId="{4478B767-6523-4B30-92A7-12728CDA213D}" destId="{B4189024-6CB2-494B-84A0-D2AC454A56BE}" srcOrd="1" destOrd="0" presId="urn:microsoft.com/office/officeart/2005/8/layout/vList3"/>
    <dgm:cxn modelId="{632C9524-2FDC-41A5-9FC3-2D22712D914E}" type="presParOf" srcId="{4478B767-6523-4B30-92A7-12728CDA213D}" destId="{16B6A088-141B-4966-8F7B-8B017DF9C7C4}" srcOrd="2" destOrd="0" presId="urn:microsoft.com/office/officeart/2005/8/layout/vList3"/>
    <dgm:cxn modelId="{52E3AFB4-A10C-495B-8EF5-6E8D7061F2AE}" type="presParOf" srcId="{16B6A088-141B-4966-8F7B-8B017DF9C7C4}" destId="{E65AD9E8-35B3-4F33-9831-1B5A67ED1D36}" srcOrd="0" destOrd="0" presId="urn:microsoft.com/office/officeart/2005/8/layout/vList3"/>
    <dgm:cxn modelId="{44931E9F-F1C9-4784-8879-2B13C9BB4E0B}" type="presParOf" srcId="{16B6A088-141B-4966-8F7B-8B017DF9C7C4}" destId="{D9E768D9-8889-4570-B22D-11A2C0F2849F}" srcOrd="1" destOrd="0" presId="urn:microsoft.com/office/officeart/2005/8/layout/vList3"/>
    <dgm:cxn modelId="{E638915B-CE64-4CAB-947B-59706A81258A}" type="presParOf" srcId="{4478B767-6523-4B30-92A7-12728CDA213D}" destId="{5F1FC9F4-B440-4C80-A135-6E65EC7BB63E}" srcOrd="3" destOrd="0" presId="urn:microsoft.com/office/officeart/2005/8/layout/vList3"/>
    <dgm:cxn modelId="{7BDDBD8C-0DDE-4E54-BCB0-43818E3EA471}" type="presParOf" srcId="{4478B767-6523-4B30-92A7-12728CDA213D}" destId="{58E0A001-F541-4051-9C9F-CB5F8BE6BECE}" srcOrd="4" destOrd="0" presId="urn:microsoft.com/office/officeart/2005/8/layout/vList3"/>
    <dgm:cxn modelId="{75D7FE4E-93E7-4FD3-97F1-29280A5BBB50}" type="presParOf" srcId="{58E0A001-F541-4051-9C9F-CB5F8BE6BECE}" destId="{E42D8A9B-5C56-4026-B480-AF213BE6E525}" srcOrd="0" destOrd="0" presId="urn:microsoft.com/office/officeart/2005/8/layout/vList3"/>
    <dgm:cxn modelId="{BD012FC6-6BC0-40C9-A1C8-E7580516FC49}" type="presParOf" srcId="{58E0A001-F541-4051-9C9F-CB5F8BE6BECE}" destId="{56CB05C2-86EA-433C-A106-0DA743D20FEF}" srcOrd="1" destOrd="0" presId="urn:microsoft.com/office/officeart/2005/8/layout/vList3"/>
    <dgm:cxn modelId="{9A1680F5-F985-4D28-BED1-E23270DB1233}" type="presParOf" srcId="{4478B767-6523-4B30-92A7-12728CDA213D}" destId="{D1D20170-2565-4C59-BC2E-FCACF18AA3D8}" srcOrd="5" destOrd="0" presId="urn:microsoft.com/office/officeart/2005/8/layout/vList3"/>
    <dgm:cxn modelId="{2FC095A5-4617-4615-9C0F-6C92BC9AD4F2}" type="presParOf" srcId="{4478B767-6523-4B30-92A7-12728CDA213D}" destId="{256C8268-6161-44B8-9855-770CE98211F0}" srcOrd="6" destOrd="0" presId="urn:microsoft.com/office/officeart/2005/8/layout/vList3"/>
    <dgm:cxn modelId="{1805DBBB-E850-4B57-8E1E-ED4D14A7EFE8}" type="presParOf" srcId="{256C8268-6161-44B8-9855-770CE98211F0}" destId="{BE7CC2CE-B14F-48CA-BE6F-00E3502C7CCB}" srcOrd="0" destOrd="0" presId="urn:microsoft.com/office/officeart/2005/8/layout/vList3"/>
    <dgm:cxn modelId="{AA1C8ADC-EBED-4802-9624-FB049512053E}" type="presParOf" srcId="{256C8268-6161-44B8-9855-770CE98211F0}" destId="{C78E755F-2129-4B86-8EF8-F5AB3E8CFE28}" srcOrd="1" destOrd="0" presId="urn:microsoft.com/office/officeart/2005/8/layout/vList3"/>
    <dgm:cxn modelId="{0BC8C9C8-6353-4811-BCE1-11241F6C12B4}" type="presParOf" srcId="{4478B767-6523-4B30-92A7-12728CDA213D}" destId="{A456874A-6533-4C1C-9A18-9BCC3B92429C}" srcOrd="7" destOrd="0" presId="urn:microsoft.com/office/officeart/2005/8/layout/vList3"/>
    <dgm:cxn modelId="{3FEF9D90-9551-4CFF-9FFA-0F7D500E5A41}" type="presParOf" srcId="{4478B767-6523-4B30-92A7-12728CDA213D}" destId="{5A40AD10-2DA1-44C8-A465-9D5089423655}" srcOrd="8" destOrd="0" presId="urn:microsoft.com/office/officeart/2005/8/layout/vList3"/>
    <dgm:cxn modelId="{0BA963D0-3001-470F-8292-F02A95D87EFA}" type="presParOf" srcId="{5A40AD10-2DA1-44C8-A465-9D5089423655}" destId="{68AEEC2A-D393-4EAA-AB29-28A1AA2DF0A6}" srcOrd="0" destOrd="0" presId="urn:microsoft.com/office/officeart/2005/8/layout/vList3"/>
    <dgm:cxn modelId="{E989909D-FA70-43DC-BF53-F43EFFEDA177}" type="presParOf" srcId="{5A40AD10-2DA1-44C8-A465-9D5089423655}" destId="{9FA6C56C-3E2F-487F-826C-182A492978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AF999-0869-4841-A895-A71F636701F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6FCB-FA40-4C96-8994-61A1B1AA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94F4-BC9A-4099-BD7F-6D3A9126664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9735-A523-42ED-B1E0-F4130B0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4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0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88709" cy="61923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543800" cy="1828800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REPUBLIC OF SRPSKA –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PLACE OF GREAT BEAUTY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English is fun 5, Student’s book p 56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091528" cy="4953000"/>
          </a:xfrm>
        </p:spPr>
      </p:pic>
    </p:spTree>
    <p:extLst>
      <p:ext uri="{BB962C8B-B14F-4D97-AF65-F5344CB8AC3E}">
        <p14:creationId xmlns:p14="http://schemas.microsoft.com/office/powerpoint/2010/main" val="17354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3400"/>
            <a:ext cx="1517090" cy="14478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9315332"/>
              </p:ext>
            </p:extLst>
          </p:nvPr>
        </p:nvGraphicFramePr>
        <p:xfrm>
          <a:off x="228600" y="12192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93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 the words </a:t>
            </a:r>
            <a:r>
              <a:rPr lang="en-US" sz="3600" dirty="0" smtClean="0"/>
              <a:t> </a:t>
            </a:r>
            <a:r>
              <a:rPr lang="en-US" sz="3600" b="1" i="1" dirty="0"/>
              <a:t>peak, territory, </a:t>
            </a:r>
            <a:r>
              <a:rPr lang="en-US" sz="3600" b="1" i="1" dirty="0" smtClean="0"/>
              <a:t>novel, meadow </a:t>
            </a:r>
            <a:r>
              <a:rPr lang="en-US" sz="3600" dirty="0"/>
              <a:t>and</a:t>
            </a:r>
            <a:r>
              <a:rPr lang="en-US" sz="3600" b="1" i="1" dirty="0"/>
              <a:t> bridge</a:t>
            </a:r>
            <a:r>
              <a:rPr lang="en-US" sz="3600" b="1" dirty="0"/>
              <a:t> </a:t>
            </a:r>
            <a:r>
              <a:rPr lang="en-US" sz="3600" dirty="0" smtClean="0"/>
              <a:t>to complete the sentences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How big is the _______ of that country?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This mountain has a very high ____ 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Look at all the cows on that _______!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My friend’s father wrote a ______.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Let’s cross that old ______ on the Drina!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82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territory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413575"/>
            <a:ext cx="117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peak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369" y="298300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meadow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567781"/>
            <a:ext cx="112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novel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15255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bridge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533400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at the text 5.2 again and write T (true) or F (false):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The Republic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Srpska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 entity in Bosnia and Herzegovina.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There are many national parks in the Republic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Srpska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Ivo Andric is a winner of the Nobel Prize in Literature.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Bridge on the Drina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about the people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Luka.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Many tourists visit the bridge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Visegrad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Reading and comprehension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5150048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7526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7432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3032" y="37338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59" y="46482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374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you should know to say about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Republic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Srpska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Republic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Srpska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one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large entities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largest city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Luka. On the territory of our Republic there are two national parks: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Sutjeska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Kozara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highest peak 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Sutjeska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National Park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Maglic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Kozara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national park is between four rivers: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Sava, the Sana and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Vrbas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It has beautiful forests and meadows. One of the most beautiful sights is the world-famous bridge in the town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Visegrad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Ivo Andric wrote a magnificent novel about it and its name is The Bridge on the Drina. He won the Nobel Prize in Literature for this novel.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Ordinal numbers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first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second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third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fourth, etc.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street on the left. 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bought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shirts yesterday.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364">
            <a:off x="4618635" y="3332600"/>
            <a:ext cx="3077700" cy="204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10546" r="9013" b="8096"/>
          <a:stretch/>
        </p:blipFill>
        <p:spPr>
          <a:xfrm rot="20526717">
            <a:off x="633345" y="3350850"/>
            <a:ext cx="3000476" cy="1619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84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206</TotalTime>
  <Words>301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English is fun 5, Student’s book p 56</vt:lpstr>
      <vt:lpstr>Vocabulary</vt:lpstr>
      <vt:lpstr>Use the words  peak, territory, novel, meadow and bridge to complete the sentences:</vt:lpstr>
      <vt:lpstr>Look at the text 5.2 again and write T (true) or F (false):</vt:lpstr>
      <vt:lpstr>What you should know to say about the Republic of Srpska:</vt:lpstr>
      <vt:lpstr>Ordinal numbers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11. Kristina Mataruga</cp:lastModifiedBy>
  <cp:revision>14</cp:revision>
  <dcterms:created xsi:type="dcterms:W3CDTF">2020-03-14T13:35:14Z</dcterms:created>
  <dcterms:modified xsi:type="dcterms:W3CDTF">2021-03-15T08:57:23Z</dcterms:modified>
</cp:coreProperties>
</file>