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4C19E-E19C-4A9A-8C7F-5D0F1BAAB1FB}" v="107" dt="2020-05-06T10:27:19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57F49-E20D-4537-8C10-5B59B10E0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4A4DBE-934B-43BB-BC52-EBC1ABC3C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68316E-F98A-42EE-8372-C3EEF694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C5473-F44A-4E5A-A45D-0D9F95A2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49AC19-CC0B-4B39-87AB-F9592DD3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65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F70F3-70FA-4CAF-A267-4BB83D7F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881ECA-8AA9-4C54-845F-C2FEB58C4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38DE35-9E3C-4F57-8101-A9268AA5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C6F409-FEB0-4E17-9AF3-B1AC3EE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D8FA53-20DD-4FFE-85D5-0C46BC78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2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5DFB98-CD26-4D31-8754-E5F7ED9CD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63CF54-D66C-4D72-98A5-2C3A70C6A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F7E04C-0B07-4054-8927-93192E43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28BC13-46C9-497C-84A8-B4A1E234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94247C-136B-4FC4-8CBD-DED37F96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80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4ED7D-B8FE-4A21-B9C6-B1FE609D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96139C-057C-4C56-9E40-ED797A77F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32575A-9AF7-42BC-B8EE-4954F641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C19B5-8F9E-464E-9A0D-3FAAB2C0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AE748-75A2-4527-A2E0-AD300A33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6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A7099-FC2A-4311-A481-E8AF12D2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BEDE5E-E8AE-4786-B3A3-451E1CA26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E2796-C4DE-4042-A7B3-0E21B9B2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E96C5-1A4D-450D-8DF5-83E790CD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7A1A94-AAB9-4607-95A2-5B8BC646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5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D48F1-BFE0-40FB-9486-59EC2E31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8A73B-8AFC-4DE7-AA0C-94F8A3CBD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FAC8CA-8ADC-42AC-8584-505987B8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FE2FF0-D71B-4F5F-8ECA-D761AF61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0FCCBD-8B49-4CFA-9CFD-2913EE85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2BADF6-CED3-4112-9B78-DC277FC9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8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9C3F5-DE4D-4B0C-83C2-6204A565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EFC2A9-8149-4CA5-82D3-DDE930D3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B10B4A-CD86-4846-A772-6434CE112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1C5DA8-C836-4DB6-BFE7-6DDB6E7A1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EB29E9-E632-4F72-BFC4-78857FF3E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3FB9F5-DFE2-4D00-AFDB-3DCCECE4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AE31F9-72C0-404F-BE44-A0E34F5A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38C708-B0F2-4E1A-A62E-D6DC2B63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50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8059C-9ABE-4621-AB65-A6AF6934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914A46-B714-443D-B069-736BB306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D2E27C-6B0C-41BE-AFB7-7775234B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0A6FDD-26B8-48D6-9088-607FD92B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52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A068E3-0061-4ED6-966F-9E9B6BCF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EB5153-B406-4384-B3A6-D5ECAD5A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4DB212-E996-4030-BE0A-E15CFDFB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73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18F69-2F40-4F8F-BFE0-9120DAFA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7003DB-C350-4DB5-9837-5A0DE8C2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4AD431-1C15-44A6-AC3E-B32ED01F1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5B40B7-1182-40E1-8B9F-46D19FF8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5610E6-0930-4ED6-85BF-BA4A64EF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B58E96-E5D5-4530-B2DB-7B74B1BA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10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0E1AC-5519-47CD-8592-7C4667C9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809D32-FECA-487C-8E2E-DB34FF027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D1E95D-D9EE-4B3A-BD18-D270DB32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7DECAD-1F00-49E9-9A36-3F9A5AF3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26B408-EB8C-4848-8397-9CC57225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3714D2-ABF4-41B3-8E36-3621E8D6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4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58104E-AB7A-4A4C-AB9C-97B883D9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EA3B62-41ED-4CC5-A3F4-14E330F9C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62FD9-BF7C-469C-B5F4-87F94ACA2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C8DD-BC1D-4EF5-BE7A-111FF9DFBA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92F52B-1F58-4EF3-9D17-FA5778198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1ADB3-E66E-479D-8389-9479069C7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C4CC-8125-45AA-B56F-9C4C9A956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4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2C3AEA-BC5B-4041-AD46-BD51EA39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11" y="2862175"/>
            <a:ext cx="7395089" cy="373107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E1EF10A-E385-41B9-930C-9C4CA793E440}"/>
              </a:ext>
            </a:extLst>
          </p:cNvPr>
          <p:cNvSpPr/>
          <p:nvPr/>
        </p:nvSpPr>
        <p:spPr>
          <a:xfrm>
            <a:off x="7785652" y="1507435"/>
            <a:ext cx="3154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B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Музичка култура</a:t>
            </a:r>
          </a:p>
          <a:p>
            <a:pPr lvl="0" algn="ctr"/>
            <a:r>
              <a:rPr lang="sr-Cyrl-B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BDA948B-432A-449B-AEE4-582B59A72B5A}"/>
              </a:ext>
            </a:extLst>
          </p:cNvPr>
          <p:cNvSpPr/>
          <p:nvPr/>
        </p:nvSpPr>
        <p:spPr>
          <a:xfrm>
            <a:off x="437322" y="791855"/>
            <a:ext cx="6096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r-Cyrl-BA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Кокошке и пијетлови</a:t>
            </a:r>
          </a:p>
          <a:p>
            <a:pPr lvl="0" algn="ctr">
              <a:lnSpc>
                <a:spcPct val="150000"/>
              </a:lnSpc>
            </a:pPr>
            <a:r>
              <a:rPr lang="sr-Cyrl-BA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Магарци</a:t>
            </a:r>
          </a:p>
          <a:p>
            <a:pPr lvl="0" algn="ctr"/>
            <a:r>
              <a:rPr lang="sr-Cyrl-BA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Камиј Сен-Санс</a:t>
            </a:r>
          </a:p>
        </p:txBody>
      </p:sp>
    </p:spTree>
    <p:extLst>
      <p:ext uri="{BB962C8B-B14F-4D97-AF65-F5344CB8AC3E}">
        <p14:creationId xmlns:p14="http://schemas.microsoft.com/office/powerpoint/2010/main" val="111155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8FFF43-7E61-4E73-B566-8F34F768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09" y="1075379"/>
            <a:ext cx="3988903" cy="490589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AE75F8D-59B9-448A-BFC3-8CE6DDAA9C4C}"/>
              </a:ext>
            </a:extLst>
          </p:cNvPr>
          <p:cNvSpPr/>
          <p:nvPr/>
        </p:nvSpPr>
        <p:spPr>
          <a:xfrm>
            <a:off x="834888" y="1321065"/>
            <a:ext cx="555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200" b="1" i="0" u="none" strike="noStrike" kern="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 је био Камиј Сен</a:t>
            </a:r>
            <a:r>
              <a:rPr kumimoji="0" lang="de-DE" sz="3200" b="1" i="0" u="none" strike="noStrike" kern="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sr-Cyrl-CS" sz="3200" b="1" i="0" u="none" strike="noStrike" kern="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Санс?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250B2A-9593-44D2-B153-742FA9B3FA69}"/>
              </a:ext>
            </a:extLst>
          </p:cNvPr>
          <p:cNvSpPr/>
          <p:nvPr/>
        </p:nvSpPr>
        <p:spPr>
          <a:xfrm>
            <a:off x="834888" y="2112427"/>
            <a:ext cx="6096000" cy="36548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Камиј Сен</a:t>
            </a:r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Санс је француски композитор.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57200"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Композиције су намјењене </a:t>
            </a:r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дјеци.</a:t>
            </a:r>
          </a:p>
          <a:p>
            <a:pPr marL="285750" lvl="0" indent="-285750" defTabSz="457200"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</a:pP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Композицијама </a:t>
            </a:r>
            <a:r>
              <a:rPr lang="sr-Cyrl-BA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представљене</a:t>
            </a: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различите </a:t>
            </a:r>
            <a:r>
              <a:rPr lang="sr-Cyrl-B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животиње. </a:t>
            </a:r>
            <a:endParaRPr lang="sr-Cyrl-RS" sz="32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9-K.S. Sans-Pijetlovi I Kokoske">
            <a:hlinkClick r:id="" action="ppaction://media"/>
            <a:extLst>
              <a:ext uri="{FF2B5EF4-FFF2-40B4-BE49-F238E27FC236}">
                <a16:creationId xmlns:a16="http://schemas.microsoft.com/office/drawing/2014/main" id="{17195A08-A227-4381-9228-FE679305EA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2039.591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363817"/>
            <a:ext cx="609600" cy="609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67050DE-0F93-4C3E-BEA3-5F0886888151}"/>
              </a:ext>
            </a:extLst>
          </p:cNvPr>
          <p:cNvSpPr/>
          <p:nvPr/>
        </p:nvSpPr>
        <p:spPr>
          <a:xfrm>
            <a:off x="556591" y="576831"/>
            <a:ext cx="11357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Послушајмо прву композицију „Кокошка и пијетлови</a:t>
            </a:r>
            <a:r>
              <a:rPr kumimoji="0" lang="sr-Cyrl-BA" sz="3200" b="1" i="0" u="none" strike="noStrike" kern="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”!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F9E-0A58-42F8-BD90-8925EE4D9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35" y="1443922"/>
            <a:ext cx="7899330" cy="45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5A6D95B-6F8A-4A26-878D-1F76A565F879}"/>
              </a:ext>
            </a:extLst>
          </p:cNvPr>
          <p:cNvSpPr/>
          <p:nvPr/>
        </p:nvSpPr>
        <p:spPr>
          <a:xfrm>
            <a:off x="715617" y="710193"/>
            <a:ext cx="999214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гласи назив композиције коју смо слушали?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DA78A6E-95CA-40D4-A11F-4A9327E16F72}"/>
              </a:ext>
            </a:extLst>
          </p:cNvPr>
          <p:cNvSpPr/>
          <p:nvPr/>
        </p:nvSpPr>
        <p:spPr>
          <a:xfrm>
            <a:off x="1353151" y="1590382"/>
            <a:ext cx="1984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ЛАБУД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9419C42-BC02-4FEE-8C15-A659BBC615BB}"/>
              </a:ext>
            </a:extLst>
          </p:cNvPr>
          <p:cNvSpPr/>
          <p:nvPr/>
        </p:nvSpPr>
        <p:spPr>
          <a:xfrm>
            <a:off x="3486643" y="1590382"/>
            <a:ext cx="5249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КОКОШКЕ И ПИЈЕТЛОВИ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E3C4351-CE5A-438B-98F8-521484B154DE}"/>
              </a:ext>
            </a:extLst>
          </p:cNvPr>
          <p:cNvSpPr/>
          <p:nvPr/>
        </p:nvSpPr>
        <p:spPr>
          <a:xfrm>
            <a:off x="8862435" y="1590382"/>
            <a:ext cx="249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МАГАРАЦ 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2E52B4-12C2-4875-830E-B66AE1F8B106}"/>
              </a:ext>
            </a:extLst>
          </p:cNvPr>
          <p:cNvCxnSpPr>
            <a:cxnSpLocks/>
          </p:cNvCxnSpPr>
          <p:nvPr/>
        </p:nvCxnSpPr>
        <p:spPr>
          <a:xfrm>
            <a:off x="3731161" y="2008621"/>
            <a:ext cx="4760222" cy="0"/>
          </a:xfrm>
          <a:prstGeom prst="line">
            <a:avLst/>
          </a:prstGeom>
          <a:noFill/>
          <a:ln w="38100" cap="rnd" cmpd="sng" algn="ctr">
            <a:solidFill>
              <a:srgbClr val="C00000">
                <a:alpha val="60000"/>
              </a:srgbClr>
            </a:solidFill>
            <a:prstDash val="solid"/>
          </a:ln>
          <a:effectLst/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CE56C583-2DEA-44CC-A295-E59AF7F85113}"/>
              </a:ext>
            </a:extLst>
          </p:cNvPr>
          <p:cNvSpPr/>
          <p:nvPr/>
        </p:nvSpPr>
        <p:spPr>
          <a:xfrm>
            <a:off x="715617" y="3041303"/>
            <a:ext cx="9674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r-Cyrl-C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иструменте чујеш у композицији „Кокошке и пијетлови</a:t>
            </a:r>
            <a:r>
              <a:rPr lang="sr-Cyrl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r-Cyrl-B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51E478C-4CD1-4AC2-9068-ADFE35225F9F}"/>
              </a:ext>
            </a:extLst>
          </p:cNvPr>
          <p:cNvSpPr/>
          <p:nvPr/>
        </p:nvSpPr>
        <p:spPr>
          <a:xfrm>
            <a:off x="1353151" y="4157133"/>
            <a:ext cx="2480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ВИОЛИНА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F0B081-7B98-4ED3-AA5A-89566CB9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44" y="4587588"/>
            <a:ext cx="1708082" cy="200045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2F22CA9-C804-4634-A1D5-D5A5216A2A6C}"/>
              </a:ext>
            </a:extLst>
          </p:cNvPr>
          <p:cNvSpPr/>
          <p:nvPr/>
        </p:nvSpPr>
        <p:spPr>
          <a:xfrm>
            <a:off x="4350912" y="4157133"/>
            <a:ext cx="2970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ХАРМОНИКА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EEB34095-C883-48D6-A08D-97C61E077C34}"/>
              </a:ext>
            </a:extLst>
          </p:cNvPr>
          <p:cNvSpPr/>
          <p:nvPr/>
        </p:nvSpPr>
        <p:spPr>
          <a:xfrm>
            <a:off x="1407573" y="4157132"/>
            <a:ext cx="2441571" cy="2515961"/>
          </a:xfrm>
          <a:prstGeom prst="roundRect">
            <a:avLst/>
          </a:prstGeom>
          <a:noFill/>
          <a:ln w="28575" cap="rnd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93F61C2-B24B-48FB-A09D-BE223A2C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32" y="4630968"/>
            <a:ext cx="2667430" cy="15682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7927B80-9E87-4B47-ADA8-7516C42E1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979" y="4061682"/>
            <a:ext cx="2469094" cy="2706859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99D4FE5-DABA-4194-AE25-9BF70B338DF3}"/>
              </a:ext>
            </a:extLst>
          </p:cNvPr>
          <p:cNvSpPr/>
          <p:nvPr/>
        </p:nvSpPr>
        <p:spPr>
          <a:xfrm>
            <a:off x="8556206" y="4157132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КЛАВИР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C8A0050-0B70-45EF-9C2A-BE7F87D48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366" y="4587588"/>
            <a:ext cx="2024601" cy="18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-K.S. Sans-Magarci">
            <a:hlinkClick r:id="" action="ppaction://media"/>
            <a:extLst>
              <a:ext uri="{FF2B5EF4-FFF2-40B4-BE49-F238E27FC236}">
                <a16:creationId xmlns:a16="http://schemas.microsoft.com/office/drawing/2014/main" id="{C425BD19-FAE0-4B17-8F60-D36811F291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542" y="5441090"/>
            <a:ext cx="609600" cy="609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3A3F447-F38F-4A86-B7C4-232723CC3A59}"/>
              </a:ext>
            </a:extLst>
          </p:cNvPr>
          <p:cNvSpPr/>
          <p:nvPr/>
        </p:nvSpPr>
        <p:spPr>
          <a:xfrm>
            <a:off x="622851" y="448273"/>
            <a:ext cx="112113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Пажљиво слушај и размисли на шта те подсјећају звуци које чујеш.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ли те композиција подсјећа на неки звук из природе?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51C4B5-C27F-4BBC-9A96-F862ED565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542" y="2803106"/>
            <a:ext cx="5272915" cy="30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DFF99B7-9D76-4B42-84B8-3B9F6B8168B7}"/>
              </a:ext>
            </a:extLst>
          </p:cNvPr>
          <p:cNvSpPr/>
          <p:nvPr/>
        </p:nvSpPr>
        <p:spPr>
          <a:xfrm>
            <a:off x="596346" y="564851"/>
            <a:ext cx="833561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 би то животиња могла бити? 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8E87787-832C-4485-9375-8A30075D5D4E}"/>
              </a:ext>
            </a:extLst>
          </p:cNvPr>
          <p:cNvSpPr/>
          <p:nvPr/>
        </p:nvSpPr>
        <p:spPr>
          <a:xfrm>
            <a:off x="1716154" y="149207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r-Cyrl-R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композицији је присутан глас</a:t>
            </a:r>
          </a:p>
          <a:p>
            <a:pPr lvl="0"/>
            <a:r>
              <a:rPr lang="sr-Cyrl-RS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магарца. </a:t>
            </a:r>
            <a:endParaRPr lang="en-US" sz="2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1BED59-D20A-468A-A4C5-5B37894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959" y="1195793"/>
            <a:ext cx="3088970" cy="172982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0EB63D9-9BB3-46E8-9F18-A1BC8D0B2B6D}"/>
              </a:ext>
            </a:extLst>
          </p:cNvPr>
          <p:cNvSpPr/>
          <p:nvPr/>
        </p:nvSpPr>
        <p:spPr>
          <a:xfrm>
            <a:off x="596345" y="3429000"/>
            <a:ext cx="11184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Којим инструментом је композитор дочарао магарца? </a:t>
            </a: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546B89-0BB4-4F69-A6B6-5BD91264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56" y="4708290"/>
            <a:ext cx="3173688" cy="174616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A2FC274-A33C-4DB3-B89D-6A0A7CB7FBCD}"/>
              </a:ext>
            </a:extLst>
          </p:cNvPr>
          <p:cNvSpPr/>
          <p:nvPr/>
        </p:nvSpPr>
        <p:spPr>
          <a:xfrm>
            <a:off x="7812154" y="5962013"/>
            <a:ext cx="16303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Виолина</a:t>
            </a:r>
            <a:endParaRPr lang="de-DE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D50F7EA-AE2E-4264-9CC8-55F3658C61DA}"/>
              </a:ext>
            </a:extLst>
          </p:cNvPr>
          <p:cNvSpPr/>
          <p:nvPr/>
        </p:nvSpPr>
        <p:spPr>
          <a:xfrm>
            <a:off x="1822174" y="342133"/>
            <a:ext cx="854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1" i="0" u="none" strike="noStrike" kern="0" cap="all" spc="0" normalizeH="0" baseline="0" noProof="0" dirty="0">
                <a:ln w="3175" cmpd="sng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Задаци за самосталан рад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152273-35CF-47DB-BA94-742D201C5B36}"/>
              </a:ext>
            </a:extLst>
          </p:cNvPr>
          <p:cNvSpPr/>
          <p:nvPr/>
        </p:nvSpPr>
        <p:spPr>
          <a:xfrm>
            <a:off x="622852" y="1385327"/>
            <a:ext cx="10946295" cy="298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B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У свеске напишите називе композиција и име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B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композитора.</a:t>
            </a:r>
            <a:endParaRPr lang="de-DE" sz="29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sr-Cyrl-BA" sz="29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defTabSz="457200">
              <a:spcBef>
                <a:spcPct val="20000"/>
              </a:spcBef>
              <a:spcAft>
                <a:spcPts val="600"/>
              </a:spcAft>
              <a:buSzPct val="80000"/>
              <a:buAutoNum type="arabicPeriod" startAt="2"/>
            </a:pPr>
            <a:r>
              <a:rPr lang="sr-Cyrl-B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Нацртајте инструменте које чујете у овим</a:t>
            </a:r>
            <a:endParaRPr lang="de-DE" sz="29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de-DE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композицијама!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520BC5-BBA7-4EC1-93A0-A6F57C7CD3E6}"/>
              </a:ext>
            </a:extLst>
          </p:cNvPr>
          <p:cNvSpPr/>
          <p:nvPr/>
        </p:nvSpPr>
        <p:spPr>
          <a:xfrm>
            <a:off x="5870713" y="4897131"/>
            <a:ext cx="6096000" cy="11510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B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Уџбеник - страна 12.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B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ЦД-у 9. и 10. композиција.</a:t>
            </a:r>
            <a:endParaRPr lang="en-US" sz="29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33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Natalija Brkic</dc:creator>
  <cp:lastModifiedBy>Mirjana Brkić</cp:lastModifiedBy>
  <cp:revision>3</cp:revision>
  <dcterms:created xsi:type="dcterms:W3CDTF">2020-05-06T06:46:56Z</dcterms:created>
  <dcterms:modified xsi:type="dcterms:W3CDTF">2021-04-28T07:24:33Z</dcterms:modified>
</cp:coreProperties>
</file>