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70" r:id="rId4"/>
    <p:sldId id="271" r:id="rId5"/>
    <p:sldId id="272" r:id="rId6"/>
    <p:sldId id="273" r:id="rId7"/>
    <p:sldId id="274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43" autoAdjust="0"/>
  </p:normalViewPr>
  <p:slideViewPr>
    <p:cSldViewPr snapToGrid="0">
      <p:cViewPr varScale="1">
        <p:scale>
          <a:sx n="65" d="100"/>
          <a:sy n="65" d="100"/>
        </p:scale>
        <p:origin x="-2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441C3-1020-4A15-97F0-79CD0C7C8CFF}" type="datetimeFigureOut">
              <a:rPr lang="en-US" smtClean="0"/>
              <a:pPr/>
              <a:t>5/6/2020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B56ED-062E-459C-81EA-F5A2D1B231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8565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pPr/>
              <a:t>5/6/2020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gif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PC\Desktop\10-K.%20S.%20Sans-Ptice.mp3" TargetMode="Externa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PC\Desktop\45-K.%20S.%20Sans-Kukavica.mp3" TargetMode="Externa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13000" t="-34000" r="-19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9520" y="2339255"/>
            <a:ext cx="8903583" cy="2618962"/>
          </a:xfrm>
        </p:spPr>
        <p:txBody>
          <a:bodyPr/>
          <a:lstStyle/>
          <a:p>
            <a:pPr algn="ctr"/>
            <a:r>
              <a:rPr lang="sr-Cyrl-C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CS" sz="4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zivotinje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6475" y="2743389"/>
            <a:ext cx="2446389" cy="2332362"/>
          </a:xfrm>
          <a:prstGeom prst="rect">
            <a:avLst/>
          </a:prstGeom>
        </p:spPr>
      </p:pic>
      <p:pic>
        <p:nvPicPr>
          <p:cNvPr id="11" name="Picture 10" descr="oie_transparent (32)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3864" y="2510826"/>
            <a:ext cx="2955208" cy="2474128"/>
          </a:xfrm>
          <a:prstGeom prst="rect">
            <a:avLst/>
          </a:prstGeom>
        </p:spPr>
      </p:pic>
      <p:pic>
        <p:nvPicPr>
          <p:cNvPr id="12" name="Picture 11" descr="bear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0303" y="2401033"/>
            <a:ext cx="1611323" cy="2318450"/>
          </a:xfrm>
          <a:prstGeom prst="rect">
            <a:avLst/>
          </a:prstGeom>
        </p:spPr>
      </p:pic>
      <p:pic>
        <p:nvPicPr>
          <p:cNvPr id="13" name="Picture 12" descr="hedgehog-clipart-easy-cartoon-11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40989" y="4656804"/>
            <a:ext cx="1227803" cy="1227803"/>
          </a:xfrm>
          <a:prstGeom prst="rect">
            <a:avLst/>
          </a:prstGeom>
        </p:spPr>
      </p:pic>
      <p:pic>
        <p:nvPicPr>
          <p:cNvPr id="14" name="Picture 13" descr="oie_transparent (33)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3055" y="4262284"/>
            <a:ext cx="1728021" cy="1728021"/>
          </a:xfrm>
          <a:prstGeom prst="rect">
            <a:avLst/>
          </a:prstGeom>
        </p:spPr>
      </p:pic>
      <p:pic>
        <p:nvPicPr>
          <p:cNvPr id="15" name="Picture 14" descr="oie_transparent (34).png"/>
          <p:cNvPicPr>
            <a:picLocks noChangeAspect="1"/>
          </p:cNvPicPr>
          <p:nvPr/>
        </p:nvPicPr>
        <p:blipFill>
          <a:blip r:embed="rId8"/>
          <a:srcRect r="593" b="7957"/>
          <a:stretch>
            <a:fillRect/>
          </a:stretch>
        </p:blipFill>
        <p:spPr>
          <a:xfrm>
            <a:off x="10021324" y="4260569"/>
            <a:ext cx="1777385" cy="2081237"/>
          </a:xfrm>
          <a:prstGeom prst="rect">
            <a:avLst/>
          </a:prstGeom>
        </p:spPr>
      </p:pic>
      <p:pic>
        <p:nvPicPr>
          <p:cNvPr id="16" name="Picture 15" descr="oie_transparent (35)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1625" y="2713703"/>
            <a:ext cx="1187740" cy="1354394"/>
          </a:xfrm>
          <a:prstGeom prst="rect">
            <a:avLst/>
          </a:prstGeom>
        </p:spPr>
      </p:pic>
      <p:pic>
        <p:nvPicPr>
          <p:cNvPr id="17" name="Picture 16" descr="oie_transparent (36)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6362" y="4728487"/>
            <a:ext cx="2520438" cy="2129513"/>
          </a:xfrm>
          <a:prstGeom prst="rect">
            <a:avLst/>
          </a:prstGeom>
        </p:spPr>
      </p:pic>
      <p:pic>
        <p:nvPicPr>
          <p:cNvPr id="18" name="Picture 17" descr="oie_transparent (37)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628285" y="5043947"/>
            <a:ext cx="1187648" cy="163461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8248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 bright="-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145" y="1066799"/>
            <a:ext cx="10711542" cy="5352093"/>
          </a:xfrm>
        </p:spPr>
        <p:txBody>
          <a:bodyPr/>
          <a:lstStyle/>
          <a:p>
            <a:pPr algn="ctr"/>
            <a:r>
              <a:rPr lang="sr-Cyrl-CS" sz="4400" b="1" dirty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sr-Cyrl-BA" sz="4400" b="1" dirty="0">
                <a:latin typeface="Arial" panose="020B0604020202020204" pitchFamily="34" charset="0"/>
                <a:cs typeface="Arial" panose="020B0604020202020204" pitchFamily="34" charset="0"/>
              </a:rPr>
              <a:t>ЛУШАЊЕ МУЗИКЕ</a:t>
            </a:r>
            <a:r>
              <a:rPr lang="sr-Cyrl-CS" sz="4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br>
              <a:rPr lang="sr-Cyrl-CS" sz="4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CS" sz="4400" b="1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sr-Cyrl-C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С</a:t>
            </a:r>
            <a:r>
              <a:rPr lang="sr-Cyrl-CS" sz="4400" b="1" dirty="0">
                <a:latin typeface="Arial" panose="020B0604020202020204" pitchFamily="34" charset="0"/>
                <a:cs typeface="Arial" panose="020B0604020202020204" pitchFamily="34" charset="0"/>
              </a:rPr>
              <a:t>. Санс: </a:t>
            </a:r>
            <a:r>
              <a:rPr lang="sr-Cyrl-C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sr-Cyrl-CS" sz="4400" b="1" dirty="0">
                <a:latin typeface="Arial" panose="020B0604020202020204" pitchFamily="34" charset="0"/>
                <a:cs typeface="Arial" panose="020B0604020202020204" pitchFamily="34" charset="0"/>
              </a:rPr>
              <a:t>„Карневала </a:t>
            </a:r>
            <a:r>
              <a:rPr lang="sr-Cyrl-CS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животиња”</a:t>
            </a:r>
            <a:endParaRPr lang="en-US" b="1" dirty="0"/>
          </a:p>
        </p:txBody>
      </p:sp>
      <p:pic>
        <p:nvPicPr>
          <p:cNvPr id="4" name="Picture 3" descr="no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4774" y="3045543"/>
            <a:ext cx="7610168" cy="3424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523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 bright="-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865" y="437970"/>
            <a:ext cx="8441618" cy="4075037"/>
          </a:xfrm>
        </p:spPr>
        <p:txBody>
          <a:bodyPr/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Камиј Сен Санс је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француски композитор.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Компоновао 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је бројне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композиције. 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„Карневал животиња” 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је једно од остварења композитора посвећено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дјеци, 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којима представља портрете различитих животиња – од краљевског марша лава, кокошака, лабуда, магараца,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пијетлова, птица, лабуда</a:t>
            </a: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голуба...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4" descr="Камиль Сен-Санс. Искренность, гармония, красота. Обсуждение на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729" y="2353873"/>
            <a:ext cx="2863929" cy="4077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58760" y="4554397"/>
            <a:ext cx="789530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Карневал је прослава, парада у којој се учесници често маскирају, плешу и приказују своје циркуске вјештине.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376949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 bright="-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867016" cy="4163528"/>
          </a:xfrm>
        </p:spPr>
        <p:txBody>
          <a:bodyPr/>
          <a:lstStyle/>
          <a:p>
            <a:r>
              <a:rPr lang="sr-Cyrl-BA" b="1" dirty="0" smtClean="0"/>
              <a:t>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Пажљиво слушајте...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 descr="Usamljeni lav nervozan, uskoro mu stiže društvo / Bljesak.info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267" y="3617400"/>
            <a:ext cx="3032589" cy="17725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Volk in medved proti državi | MLADINA.s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4377" y="3647539"/>
            <a:ext cx="2405576" cy="17423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Bird Watching Tour at Strack Pond | QEDC | It's In Quee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3428" y="3574451"/>
            <a:ext cx="3242491" cy="20506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ndigo Bunting Identification, All About Birds, Cornell Lab of ...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203" y="3675757"/>
            <a:ext cx="2705191" cy="184805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10-K. S. Sans-Ptic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0500852" y="253182"/>
            <a:ext cx="526025" cy="52602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12537" y="1518773"/>
            <a:ext cx="68380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sr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Која је то од сљедећих животиња?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425273" y="2595407"/>
            <a:ext cx="13532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а) лав </a:t>
            </a:r>
            <a:endParaRPr lang="en-US" sz="2800" dirty="0"/>
          </a:p>
        </p:txBody>
      </p:sp>
      <p:sp>
        <p:nvSpPr>
          <p:cNvPr id="11" name="Rectangle 10"/>
          <p:cNvSpPr/>
          <p:nvPr/>
        </p:nvSpPr>
        <p:spPr>
          <a:xfrm>
            <a:off x="4390516" y="2595405"/>
            <a:ext cx="2266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б) медвјед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8478053" y="2595404"/>
            <a:ext cx="16610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в) птице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8421330" y="2418735"/>
            <a:ext cx="1710812" cy="88490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6592530" y="368710"/>
            <a:ext cx="34363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„ПТИЦЕ”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1448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7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770" decel="100000"/>
                                        <p:tgtEl>
                                          <p:spTgt spid="1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9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8314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4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 bright="-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11" y="452717"/>
            <a:ext cx="10987871" cy="5891811"/>
          </a:xfrm>
        </p:spPr>
        <p:txBody>
          <a:bodyPr/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sr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Којим инструментом се изводи композиција?  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9045" y="1990968"/>
            <a:ext cx="2551471" cy="1624387"/>
          </a:xfrm>
          <a:prstGeom prst="rect">
            <a:avLst/>
          </a:prstGeom>
        </p:spPr>
      </p:pic>
      <p:pic>
        <p:nvPicPr>
          <p:cNvPr id="6" name="Picture 4" descr="Клавир: &lt;br&gt;из века в век» | Дом-музей Марины Цветаево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590" y="1995831"/>
            <a:ext cx="1949604" cy="158913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7797" y="1946723"/>
            <a:ext cx="2285156" cy="169613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46634" y="1268050"/>
            <a:ext cx="19779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а) клавир 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4434630" y="1282799"/>
            <a:ext cx="20395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б) флаута </a:t>
            </a:r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7972512" y="1268051"/>
            <a:ext cx="22365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в) оркестар</a:t>
            </a:r>
            <a:endParaRPr lang="en-US" sz="2800" dirty="0"/>
          </a:p>
        </p:txBody>
      </p:sp>
      <p:sp>
        <p:nvSpPr>
          <p:cNvPr id="13" name="Oval 12"/>
          <p:cNvSpPr/>
          <p:nvPr/>
        </p:nvSpPr>
        <p:spPr>
          <a:xfrm>
            <a:off x="4350776" y="1076632"/>
            <a:ext cx="2064772" cy="88490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93781" y="3944035"/>
            <a:ext cx="104113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sr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 ли је извођење композиције брзо или споро?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а) брзо     б) споро</a:t>
            </a:r>
            <a:endParaRPr lang="en-US" sz="2800" dirty="0"/>
          </a:p>
        </p:txBody>
      </p:sp>
      <p:sp>
        <p:nvSpPr>
          <p:cNvPr id="15" name="Rectangle 14"/>
          <p:cNvSpPr/>
          <p:nvPr/>
        </p:nvSpPr>
        <p:spPr>
          <a:xfrm>
            <a:off x="372780" y="5560323"/>
            <a:ext cx="1087581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sr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Које расположење буди ова композиција? 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811161" y="6095622"/>
            <a:ext cx="80427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Весело, раздрагано...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dirty="0"/>
          </a:p>
        </p:txBody>
      </p:sp>
      <p:sp>
        <p:nvSpPr>
          <p:cNvPr id="17" name="Oval 16"/>
          <p:cNvSpPr/>
          <p:nvPr/>
        </p:nvSpPr>
        <p:spPr>
          <a:xfrm>
            <a:off x="1752600" y="4648200"/>
            <a:ext cx="1645920" cy="818535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008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2" grpId="0"/>
      <p:bldP spid="13" grpId="0" animBg="1"/>
      <p:bldP spid="14" grpId="0"/>
      <p:bldP spid="15" grpId="0"/>
      <p:bldP spid="16" grpId="0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 bright="-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043" y="267286"/>
            <a:ext cx="10903464" cy="6035747"/>
          </a:xfrm>
        </p:spPr>
        <p:txBody>
          <a:bodyPr/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Пажљиво слушајте...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6" name="Picture 2" descr="Домаћи магарац — Википедија, слободна енциклопедиј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86" y="3245099"/>
            <a:ext cx="2787839" cy="163661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Kukavica je ptica selica karakterističnog glas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2502" y="3251806"/>
            <a:ext cx="2923584" cy="16594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Срна on Twitter: &quot;Стварно си дебел кога ни од сабајле веќе не ти е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690" y="3200400"/>
            <a:ext cx="2820235" cy="16960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5252" y="1268050"/>
            <a:ext cx="68171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 Која је то од сљедећих животиња?</a:t>
            </a:r>
            <a:endParaRPr lang="en-US" sz="2800" b="1" dirty="0"/>
          </a:p>
        </p:txBody>
      </p:sp>
      <p:sp>
        <p:nvSpPr>
          <p:cNvPr id="8" name="Rectangle 7"/>
          <p:cNvSpPr/>
          <p:nvPr/>
        </p:nvSpPr>
        <p:spPr>
          <a:xfrm>
            <a:off x="1265906" y="2403677"/>
            <a:ext cx="21564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а) магарац </a:t>
            </a:r>
            <a:endParaRPr lang="en-US" sz="2800" b="1" dirty="0"/>
          </a:p>
        </p:txBody>
      </p:sp>
      <p:sp>
        <p:nvSpPr>
          <p:cNvPr id="9" name="Rectangle 8"/>
          <p:cNvSpPr/>
          <p:nvPr/>
        </p:nvSpPr>
        <p:spPr>
          <a:xfrm>
            <a:off x="4969581" y="2477417"/>
            <a:ext cx="23530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б) кукавица </a:t>
            </a:r>
            <a:endParaRPr lang="en-US" sz="2800" b="1" dirty="0"/>
          </a:p>
        </p:txBody>
      </p:sp>
      <p:sp>
        <p:nvSpPr>
          <p:cNvPr id="10" name="Rectangle 9"/>
          <p:cNvSpPr/>
          <p:nvPr/>
        </p:nvSpPr>
        <p:spPr>
          <a:xfrm>
            <a:off x="8804438" y="2462670"/>
            <a:ext cx="15616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в) срна </a:t>
            </a:r>
            <a:endParaRPr lang="en-US" sz="2800" b="1" dirty="0"/>
          </a:p>
        </p:txBody>
      </p:sp>
      <p:pic>
        <p:nvPicPr>
          <p:cNvPr id="11" name="45-K. S. Sans-Kukavic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10500850" y="353961"/>
            <a:ext cx="557981" cy="557981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763730" y="2315496"/>
            <a:ext cx="2477728" cy="88490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26770" y="277270"/>
            <a:ext cx="38163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„КУКАВИЦА”</a:t>
            </a:r>
            <a:endParaRPr lang="en-US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572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717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7" grpId="0"/>
      <p:bldP spid="8" grpId="0"/>
      <p:bldP spid="9" grpId="0"/>
      <p:bldP spid="10" grpId="0"/>
      <p:bldP spid="13" grpId="1" animBg="1"/>
      <p:bldP spid="1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 bright="-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8721" y="342615"/>
            <a:ext cx="100741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2. Који инструменти изводе композицију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sr-Latn-BA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а) кларинет и клавир          </a:t>
            </a:r>
            <a:r>
              <a:rPr lang="sr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виолина и фрула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433110" y="4152970"/>
            <a:ext cx="841592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3. Какав је темпо? </a:t>
            </a:r>
            <a:r>
              <a:rPr lang="sr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брз</a:t>
            </a:r>
            <a:r>
              <a:rPr lang="sr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r-Latn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</a:t>
            </a:r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спор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489155" y="522546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4. Које расположење буди? 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865239" y="5903893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Тужно, меланхолично...</a:t>
            </a:r>
            <a:br>
              <a:rPr lang="sr-Cyrl-BA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b="1" dirty="0"/>
          </a:p>
        </p:txBody>
      </p:sp>
      <p:sp>
        <p:nvSpPr>
          <p:cNvPr id="6" name="Oval 5"/>
          <p:cNvSpPr/>
          <p:nvPr/>
        </p:nvSpPr>
        <p:spPr>
          <a:xfrm>
            <a:off x="742335" y="1002890"/>
            <a:ext cx="3977149" cy="92914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520814" y="4041057"/>
            <a:ext cx="1853379" cy="74233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klarin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307" y="1961535"/>
            <a:ext cx="2204514" cy="1666568"/>
          </a:xfrm>
          <a:prstGeom prst="rect">
            <a:avLst/>
          </a:prstGeom>
        </p:spPr>
      </p:pic>
      <p:pic>
        <p:nvPicPr>
          <p:cNvPr id="10" name="Picture 9" descr="klavir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8948" y="1971588"/>
            <a:ext cx="1946463" cy="1671264"/>
          </a:xfrm>
          <a:prstGeom prst="rect">
            <a:avLst/>
          </a:prstGeom>
        </p:spPr>
      </p:pic>
      <p:pic>
        <p:nvPicPr>
          <p:cNvPr id="11" name="Picture 10" descr="violina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8978" y="1922315"/>
            <a:ext cx="1558106" cy="1646795"/>
          </a:xfrm>
          <a:prstGeom prst="rect">
            <a:avLst/>
          </a:prstGeom>
        </p:spPr>
      </p:pic>
      <p:pic>
        <p:nvPicPr>
          <p:cNvPr id="12" name="Picture 11" descr="frula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01549" y="1976284"/>
            <a:ext cx="2128683" cy="1596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 bright="-7000"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575" y="482215"/>
            <a:ext cx="9744798" cy="1400530"/>
          </a:xfrm>
        </p:spPr>
        <p:txBody>
          <a:bodyPr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Задатак за самосталан рад: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цд</a:t>
            </a:r>
            <a:r>
              <a:rPr lang="sr-Latn-BA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3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послушајте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композиције „Птице</a:t>
            </a:r>
            <a:r>
              <a:rPr lang="sr-Cyrl-B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и </a:t>
            </a:r>
            <a:br>
              <a:rPr lang="sr-Cyrl-B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r-Cyrl-B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„Кукавица” 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„Карневала животиња</a:t>
            </a:r>
            <a:r>
              <a:rPr lang="sr-Latn-BA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r>
              <a:rPr lang="ru-RU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7170" name="Picture 2" descr="karneval_zivotinja_101012-zzz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1" y="2182091"/>
            <a:ext cx="7647708" cy="42862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0270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807</TotalTime>
  <Words>128</Words>
  <Application>Microsoft Office PowerPoint</Application>
  <PresentationFormat>Custom</PresentationFormat>
  <Paragraphs>30</Paragraphs>
  <Slides>8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   </vt:lpstr>
      <vt:lpstr>СЛУШАЊЕ МУЗИКЕ:  К. С. Санс: из „Карневала животиња”</vt:lpstr>
      <vt:lpstr> Камиј Сен Санс је француски композитор. Компоновао је бројне композиције.  „Карневал животиња” је једно од остварења композитора посвећено дјеци, у којима представља портрете различитих животиња – од краљевског марша лава, кокошака, лабуда, магараца, пијетлова, птица, лабуда, голуба...  </vt:lpstr>
      <vt:lpstr> Пажљиво слушајте...      </vt:lpstr>
      <vt:lpstr>2. Којим инструментом се изводи композиција?                    </vt:lpstr>
      <vt:lpstr>Пажљиво слушајте...          </vt:lpstr>
      <vt:lpstr>Slide 7</vt:lpstr>
      <vt:lpstr>Задатак за самосталан рад:  На цд - послушајте композиције „Птице” и  „Кукавица” из „Карневала животиња”.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СМ: К.С. Санс: „Кукавица“ и „Птице“ из „Карневала животиња“</dc:title>
  <dc:creator>admin</dc:creator>
  <cp:lastModifiedBy>PC</cp:lastModifiedBy>
  <cp:revision>27</cp:revision>
  <dcterms:created xsi:type="dcterms:W3CDTF">2020-05-03T19:49:16Z</dcterms:created>
  <dcterms:modified xsi:type="dcterms:W3CDTF">2020-05-06T13:11:31Z</dcterms:modified>
</cp:coreProperties>
</file>