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67B28-ADEA-4739-9BE7-A193FFCCAD2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6508A-4A15-4019-AF02-780CB2BBF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8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6508A-4A15-4019-AF02-780CB2BBFA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7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2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4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6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0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9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7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7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2A6B33-B857-4961-9749-1B77902DBCCB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8A1A04-A803-4365-BB35-BC5801281D5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0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6BE1-76D9-420A-B103-E04D28416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6756"/>
            <a:ext cx="10058400" cy="3993105"/>
          </a:xfrm>
        </p:spPr>
        <p:txBody>
          <a:bodyPr>
            <a:normAutofit/>
          </a:bodyPr>
          <a:lstStyle/>
          <a:p>
            <a:r>
              <a:rPr lang="sr-Cyrl-BA" sz="6600" dirty="0"/>
              <a:t>ПРОБНИ НИЗ ЗАДАТАКА ИЗ СРПСКОГ ЈЕЗИКА ЗА ЕКСПЕРИМЕНТАЛНУ МАЛУ МАТУРУ 2018</a:t>
            </a:r>
            <a:r>
              <a:rPr lang="en-GB" sz="6600" dirty="0"/>
              <a:t>/</a:t>
            </a:r>
            <a:r>
              <a:rPr lang="sr-Cyrl-BA" sz="6600" dirty="0"/>
              <a:t>19. ГОДИНУ </a:t>
            </a:r>
            <a:endParaRPr lang="en-GB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9B2E4-1C70-4EB9-BB67-A70D16685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90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7FC8-4725-4616-8C43-227BDF9B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476E4B-AC31-45E8-87B3-05FC6245C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36" y="138223"/>
            <a:ext cx="5972044" cy="6166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173477-865C-4ADC-9656-1E9F21FF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81" y="138223"/>
            <a:ext cx="5709683" cy="52631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EDFC54-BB45-43A4-9B9C-4EDF74A81993}"/>
              </a:ext>
            </a:extLst>
          </p:cNvPr>
          <p:cNvSpPr/>
          <p:nvPr/>
        </p:nvSpPr>
        <p:spPr>
          <a:xfrm>
            <a:off x="7069324" y="1967023"/>
            <a:ext cx="958257" cy="19138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8116A0-A95F-4735-9F39-D8F453CB6E6E}"/>
              </a:ext>
            </a:extLst>
          </p:cNvPr>
          <p:cNvSpPr/>
          <p:nvPr/>
        </p:nvSpPr>
        <p:spPr>
          <a:xfrm>
            <a:off x="7069324" y="3338623"/>
            <a:ext cx="1649374" cy="28176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3BFA0-6E37-469A-A687-EF2404652B3D}"/>
              </a:ext>
            </a:extLst>
          </p:cNvPr>
          <p:cNvSpPr txBox="1"/>
          <p:nvPr/>
        </p:nvSpPr>
        <p:spPr>
          <a:xfrm>
            <a:off x="8303363" y="4646711"/>
            <a:ext cx="196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прођем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4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950B-AF68-41AA-9BCF-CF6FD123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668FF7-1141-43F8-A041-75F46F60E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755" y="286603"/>
            <a:ext cx="5475639" cy="5412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A12E9-1A4A-413E-B697-2FDC669F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98" y="78205"/>
            <a:ext cx="5018567" cy="6602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63CA2-457E-4224-AC49-BA415EFF6D0A}"/>
              </a:ext>
            </a:extLst>
          </p:cNvPr>
          <p:cNvSpPr txBox="1"/>
          <p:nvPr/>
        </p:nvSpPr>
        <p:spPr>
          <a:xfrm>
            <a:off x="1701209" y="851172"/>
            <a:ext cx="3253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Бечки књижевни договор, 1850. 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81C39F-91E2-4A58-96D8-18659B77AD13}"/>
              </a:ext>
            </a:extLst>
          </p:cNvPr>
          <p:cNvSpPr/>
          <p:nvPr/>
        </p:nvSpPr>
        <p:spPr>
          <a:xfrm>
            <a:off x="1265274" y="2796363"/>
            <a:ext cx="574159" cy="27644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4983C-F4A0-4FE2-8DD5-548E36325AAD}"/>
              </a:ext>
            </a:extLst>
          </p:cNvPr>
          <p:cNvSpPr/>
          <p:nvPr/>
        </p:nvSpPr>
        <p:spPr>
          <a:xfrm>
            <a:off x="1265274" y="4306186"/>
            <a:ext cx="744279" cy="27644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104754-4B31-4231-B9A8-A71E923C1065}"/>
              </a:ext>
            </a:extLst>
          </p:cNvPr>
          <p:cNvSpPr/>
          <p:nvPr/>
        </p:nvSpPr>
        <p:spPr>
          <a:xfrm>
            <a:off x="2743071" y="4306186"/>
            <a:ext cx="478593" cy="27644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C4AEC5-BE2D-4E42-A944-F08908B6CA92}"/>
              </a:ext>
            </a:extLst>
          </p:cNvPr>
          <p:cNvSpPr/>
          <p:nvPr/>
        </p:nvSpPr>
        <p:spPr>
          <a:xfrm>
            <a:off x="6858000" y="393405"/>
            <a:ext cx="531628" cy="14885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A37A7-E411-4BA7-A110-29345AF1AF70}"/>
              </a:ext>
            </a:extLst>
          </p:cNvPr>
          <p:cNvSpPr/>
          <p:nvPr/>
        </p:nvSpPr>
        <p:spPr>
          <a:xfrm>
            <a:off x="7559749" y="606057"/>
            <a:ext cx="669851" cy="11695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3BCB33-062F-4B35-A170-C8BBA0D04B75}"/>
              </a:ext>
            </a:extLst>
          </p:cNvPr>
          <p:cNvSpPr/>
          <p:nvPr/>
        </p:nvSpPr>
        <p:spPr>
          <a:xfrm flipV="1">
            <a:off x="7655441" y="756046"/>
            <a:ext cx="669851" cy="175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071BC6-3F41-4868-AC63-FAF57A67D15A}"/>
              </a:ext>
            </a:extLst>
          </p:cNvPr>
          <p:cNvSpPr/>
          <p:nvPr/>
        </p:nvSpPr>
        <p:spPr>
          <a:xfrm>
            <a:off x="6858000" y="1011981"/>
            <a:ext cx="531628" cy="1469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A6DD6-3711-4A89-9E5B-E4C5AEA5A34A}"/>
              </a:ext>
            </a:extLst>
          </p:cNvPr>
          <p:cNvSpPr txBox="1"/>
          <p:nvPr/>
        </p:nvSpPr>
        <p:spPr>
          <a:xfrm>
            <a:off x="7123814" y="1628670"/>
            <a:ext cx="32110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Горски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Плава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Велики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Покондирена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Мали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Крвава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B93BC-1ADE-4C0A-8236-AAFAD956F803}"/>
              </a:ext>
            </a:extLst>
          </p:cNvPr>
          <p:cNvSpPr txBox="1"/>
          <p:nvPr/>
        </p:nvSpPr>
        <p:spPr>
          <a:xfrm>
            <a:off x="8729330" y="3226823"/>
            <a:ext cx="1458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E91762-5965-42B1-A51D-95676F0E7D6A}"/>
              </a:ext>
            </a:extLst>
          </p:cNvPr>
          <p:cNvSpPr/>
          <p:nvPr/>
        </p:nvSpPr>
        <p:spPr>
          <a:xfrm>
            <a:off x="6858000" y="5120641"/>
            <a:ext cx="2030819" cy="25943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DD364-84A4-4A21-9FDE-FAA376498FCB}"/>
              </a:ext>
            </a:extLst>
          </p:cNvPr>
          <p:cNvSpPr txBox="1"/>
          <p:nvPr/>
        </p:nvSpPr>
        <p:spPr>
          <a:xfrm>
            <a:off x="7655441" y="5836154"/>
            <a:ext cx="214777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сибиларизација</a:t>
            </a:r>
          </a:p>
          <a:p>
            <a:pPr>
              <a:lnSpc>
                <a:spcPct val="150000"/>
              </a:lnSpc>
            </a:pPr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сибиларизација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D60F-679C-4859-A105-A258BDBE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D03F9-3D5D-455E-97B6-DBE07E77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622" y="138225"/>
            <a:ext cx="5133206" cy="6624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DEF35C-4D85-474C-A989-78E91886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08" y="138225"/>
            <a:ext cx="4980723" cy="6390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D6B92-1009-41F3-A8D7-C0D00C780F98}"/>
              </a:ext>
            </a:extLst>
          </p:cNvPr>
          <p:cNvSpPr txBox="1"/>
          <p:nvPr/>
        </p:nvSpPr>
        <p:spPr>
          <a:xfrm>
            <a:off x="2994225" y="361508"/>
            <a:ext cx="1226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РС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САД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УН</a:t>
            </a:r>
          </a:p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ОШ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AD2BF-3F72-4EB3-B12C-93115AE404C6}"/>
              </a:ext>
            </a:extLst>
          </p:cNvPr>
          <p:cNvSpPr txBox="1"/>
          <p:nvPr/>
        </p:nvSpPr>
        <p:spPr>
          <a:xfrm>
            <a:off x="1690577" y="1737360"/>
            <a:ext cx="2445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строжи, иако, комедиограф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ACA6E-EB56-4727-8A1D-B60159E7B335}"/>
              </a:ext>
            </a:extLst>
          </p:cNvPr>
          <p:cNvSpPr txBox="1"/>
          <p:nvPr/>
        </p:nvSpPr>
        <p:spPr>
          <a:xfrm>
            <a:off x="2994225" y="2599549"/>
            <a:ext cx="680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A250F-99A6-4537-B2F5-4737938F0135}"/>
              </a:ext>
            </a:extLst>
          </p:cNvPr>
          <p:cNvSpPr txBox="1"/>
          <p:nvPr/>
        </p:nvSpPr>
        <p:spPr>
          <a:xfrm>
            <a:off x="793286" y="4612809"/>
            <a:ext cx="2636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персонификација, поређење, епитет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6A840-FA5A-4848-8C42-F0A4DB3101C3}"/>
              </a:ext>
            </a:extLst>
          </p:cNvPr>
          <p:cNvSpPr txBox="1"/>
          <p:nvPr/>
        </p:nvSpPr>
        <p:spPr>
          <a:xfrm>
            <a:off x="2690037" y="5542385"/>
            <a:ext cx="130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sr-Cyrl-BA" sz="1400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BA8B0-AFCE-4869-A307-9DEF12812363}"/>
              </a:ext>
            </a:extLst>
          </p:cNvPr>
          <p:cNvSpPr txBox="1"/>
          <p:nvPr/>
        </p:nvSpPr>
        <p:spPr>
          <a:xfrm>
            <a:off x="7507198" y="603882"/>
            <a:ext cx="33811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јој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240CE-8273-49C2-A475-9D07D7734A2A}"/>
              </a:ext>
            </a:extLst>
          </p:cNvPr>
          <p:cNvSpPr txBox="1"/>
          <p:nvPr/>
        </p:nvSpPr>
        <p:spPr>
          <a:xfrm>
            <a:off x="6979308" y="1348411"/>
            <a:ext cx="1654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одјељењски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CD1E9-59CE-4965-866E-17C7BD76BB46}"/>
              </a:ext>
            </a:extLst>
          </p:cNvPr>
          <p:cNvSpPr txBox="1"/>
          <p:nvPr/>
        </p:nvSpPr>
        <p:spPr>
          <a:xfrm>
            <a:off x="6751675" y="2457954"/>
            <a:ext cx="3370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Отаџбина је ово Србина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908E3-5406-4DEB-BB07-C469036A3CC5}"/>
              </a:ext>
            </a:extLst>
          </p:cNvPr>
          <p:cNvSpPr txBox="1"/>
          <p:nvPr/>
        </p:nvSpPr>
        <p:spPr>
          <a:xfrm>
            <a:off x="7550339" y="6127160"/>
            <a:ext cx="26644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50" dirty="0">
                <a:solidFill>
                  <a:schemeClr val="accent2">
                    <a:lumMod val="75000"/>
                  </a:schemeClr>
                </a:solidFill>
              </a:rPr>
              <a:t>цар Душан, цар Срба, Грка и Арбанаса</a:t>
            </a:r>
            <a:endParaRPr lang="en-GB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43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73</Words>
  <Application>Microsoft Office PowerPoint</Application>
  <PresentationFormat>Widescreen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ПРОБНИ НИЗ ЗАДАТАКА ИЗ СРПСКОГ ЈЕЗИКА ЗА ЕКСПЕРИМЕНТАЛНУ МАЛУ МАТУРУ 2018/19. ГОДИНУ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vasilijedjukic2@gmail.com</dc:creator>
  <cp:lastModifiedBy>vasilijedjukic2@gmail.com</cp:lastModifiedBy>
  <cp:revision>7</cp:revision>
  <dcterms:created xsi:type="dcterms:W3CDTF">2020-05-13T13:14:17Z</dcterms:created>
  <dcterms:modified xsi:type="dcterms:W3CDTF">2020-05-13T15:34:37Z</dcterms:modified>
</cp:coreProperties>
</file>