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9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1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715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2909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1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9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7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2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0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4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5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8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8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6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4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52215" y="1082899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dirty="0" smtClean="0"/>
              <a:t>Сабирање и одузимање троцифреног и једноцифреног броја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91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846" y="579549"/>
            <a:ext cx="8830636" cy="1514609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1.Израчунај:</a:t>
            </a:r>
            <a:br>
              <a:rPr lang="sr-Cyrl-RS" dirty="0" smtClean="0"/>
            </a:b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425+3= (420+5)+3=420 + (5+3)=420+8=428</a:t>
            </a:r>
            <a:r>
              <a:rPr lang="sr-Cyrl-R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847" y="2291098"/>
            <a:ext cx="8559620" cy="66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362 + 6= (360 + 2)+6=360+ (2+6)=360+8=368</a:t>
            </a:r>
          </a:p>
          <a:p>
            <a:pPr marL="0" indent="0">
              <a:buNone/>
            </a:pPr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54846" y="3332408"/>
            <a:ext cx="8559621" cy="1095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425-3=(420 + 5) -3=420+( 5-3)= 420 +2= 422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54847" y="4625124"/>
            <a:ext cx="8559621" cy="1095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406-6= (400+6)-6=400+ (6-6)=400+0=400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852" y="627407"/>
            <a:ext cx="11169760" cy="2128672"/>
          </a:xfrm>
        </p:spPr>
        <p:txBody>
          <a:bodyPr>
            <a:normAutofit fontScale="90000"/>
          </a:bodyPr>
          <a:lstStyle/>
          <a:p>
            <a:r>
              <a:rPr lang="sr-Cyrl-RS" sz="4400" dirty="0" smtClean="0"/>
              <a:t>2. </a:t>
            </a:r>
            <a:r>
              <a:rPr lang="sr-Cyrl-RS" sz="4400" dirty="0"/>
              <a:t>Израчунај:</a:t>
            </a:r>
            <a:br>
              <a:rPr lang="sr-Cyrl-RS" sz="4400" dirty="0"/>
            </a:b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362-6=(362-2) -4=360-4=356</a:t>
            </a: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34852" y="2336979"/>
            <a:ext cx="8915400" cy="838200"/>
          </a:xfrm>
        </p:spPr>
        <p:txBody>
          <a:bodyPr/>
          <a:lstStyle/>
          <a:p>
            <a:r>
              <a:rPr lang="sr-Cyrl-R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624-8= (624-4)-4=620-4=616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852" y="3494468"/>
            <a:ext cx="8915400" cy="729622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282+9</a:t>
            </a:r>
            <a:r>
              <a:rPr lang="sr-Latn-R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(282+8)+1=290+1=291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65280" y="4543379"/>
            <a:ext cx="8915400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409+6</a:t>
            </a:r>
            <a:r>
              <a:rPr lang="sr-Latn-R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(409+1)+5=410+5=415</a:t>
            </a:r>
            <a:endParaRPr lang="sr-Latn-R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5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385" y="643943"/>
            <a:ext cx="8000955" cy="1985315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разлику бројева 906 и 9.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7669" y="5302136"/>
            <a:ext cx="8915399" cy="1555864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Андреа сада има 216 динара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226458" y="3309011"/>
            <a:ext cx="8915399" cy="1555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Андреа је имала 208 динара. Добила је још 8 динара. Колико динара сада има Андреа?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958148" y="4410525"/>
            <a:ext cx="8915399" cy="1555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208+8= (208+2)+6=210+6= 216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58147" y="2024054"/>
            <a:ext cx="8915399" cy="1555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906-9=(906-6)-3=900-3=897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7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70" y="223234"/>
            <a:ext cx="8202340" cy="2073918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Израчунај збир бројева 225 и 3.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270" y="3091917"/>
            <a:ext cx="8915399" cy="1555864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Колика је разлика бројева  851 и 2?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45270" y="1195336"/>
            <a:ext cx="8396466" cy="267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0965" y="2347926"/>
            <a:ext cx="75520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225+3=(220+5)+3=220+( 5+3)= 220+8=228</a:t>
            </a:r>
            <a:endParaRPr lang="en-US" sz="32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45270" y="4359439"/>
            <a:ext cx="8915399" cy="1555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2905" y="4806997"/>
            <a:ext cx="5182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851-2= (851-1)-1= 850-1=849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03" y="2115546"/>
            <a:ext cx="1056499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ДОМАЋА ЗАДАЋА: Урадити задатке у уџбенику </a:t>
            </a:r>
            <a:b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 Математика“ на страни</a:t>
            </a:r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25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174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Wisp</vt:lpstr>
      <vt:lpstr>PowerPoint Presentation</vt:lpstr>
      <vt:lpstr>1.Израчунај:  а) 425+3= (420+5)+3=420 + (5+3)=420+8=428  </vt:lpstr>
      <vt:lpstr>2. Израчунај: 362-6=(362-2) -4=360-4=356 </vt:lpstr>
      <vt:lpstr>3. Израчунај разлику бројева 906 и 9.</vt:lpstr>
      <vt:lpstr>5. Израчунај збир бројева 225 и 3.</vt:lpstr>
      <vt:lpstr>ДОМАЋА ЗАДАЋА: Урадити задатке у уџбенику  „ Математика“ на страни 38.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и одузимање троцифреног и једносифреног броја</dc:title>
  <dc:creator>Private</dc:creator>
  <cp:lastModifiedBy>Private</cp:lastModifiedBy>
  <cp:revision>12</cp:revision>
  <dcterms:created xsi:type="dcterms:W3CDTF">2020-10-27T21:41:02Z</dcterms:created>
  <dcterms:modified xsi:type="dcterms:W3CDTF">2020-11-03T22:16:41Z</dcterms:modified>
</cp:coreProperties>
</file>