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5" r:id="rId2"/>
    <p:sldId id="281" r:id="rId3"/>
    <p:sldId id="282" r:id="rId4"/>
    <p:sldId id="279" r:id="rId5"/>
    <p:sldId id="280" r:id="rId6"/>
    <p:sldId id="284" r:id="rId7"/>
    <p:sldId id="286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69B88-C104-4D84-835A-09CC8139793B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7CC4-FBA4-4966-853B-B606DA53D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D0DB6-447E-42AE-9F11-D23B833F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3427-0D95-421B-865A-BBD7ABFE11A7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E9548-A102-4D70-AC8D-ABC498A6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DAD3E-98D5-41D6-991B-08965E56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1938-51A1-4599-8AC2-8BF6EA4D0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67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7CF-DDD0-4E6B-B7F3-D08518FC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7497-1439-403F-9C83-16B3CE55E8CC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103D0-8BE5-49AD-8F79-A9630E99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B3B8-B446-47FD-A14C-719C222A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FA80F-B5CB-43AF-BF9F-55A304965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49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F0701-9B9C-4698-AB3D-024FDD7B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B45B-82D3-44A7-A1BA-F5D1D11BD363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22146-AD54-43E8-8DB0-5AE7A1F4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20AF0-4C9F-4560-9B3B-52B06793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6E631-10B5-45C0-99CE-F687A67DF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0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229A4-2586-4B72-91A3-E72E1083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2D7D-6E21-47B5-A715-F5964EA8FA72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A23E-C510-40CF-8182-43F1CDE7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F42C-0F59-49AA-845B-E1D51C9D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512E-2B88-4AC4-9DA2-66287DC1A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80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1DD8-F780-4177-ADF2-4BA00687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3504-D580-4B46-A4FC-9B5C9298D26D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0018-D432-4843-93EF-4B6ACAF1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56528-5C83-4BAC-9032-7BF5F13D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4CB9C-7F82-42FB-BED2-1E3A79C26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9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BF16CA-E10C-45CF-86BD-67292CE7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91CD-AFD0-4C2C-AFD9-72D152820037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06ED93-FF73-4545-8CC2-8690BE47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A85D26-299A-4624-B6F4-A4482E66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E3FC2-EBBA-4B32-A409-1C756F454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41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C7D539-EE4B-4A39-B548-D9CD11C6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1D44-A7DC-4112-A836-84DBEA55E29E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D58A64-B958-43F9-8F0C-84A06750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66AD69-6FE5-49C5-98F0-FA735803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B3166-2A1D-4D4F-A7F0-C63BAF624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46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6A0CA4-A19B-49DC-8A70-004F2FBB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C54A-E0E6-4B42-BB86-77E416E562B0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6094DE-21E7-4F32-8FF3-1278B379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3FE528-D8B3-4818-86A4-51E9A1AE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3887F-8477-4497-ABC6-3216E8A55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4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D1F727-FAAF-48B1-AC7E-A3053F55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66A5-53CA-491F-8791-99930F4B5BB0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762912-7363-4579-B6BD-EC365ED1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A5A407-D210-4C26-AE4E-FD621841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4F2CD-DDC4-4573-B251-2D48475F8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28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AE0AA6-C79B-42AF-B2B2-266D8A3F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48C-5F84-49E4-879E-850449230374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FA51C6-341C-4086-BFBB-2A337778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189862-1D47-4EE0-B1B6-72244CF1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C6E82-C9CA-418A-81B9-3A5431DF6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2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9EEEC7-BB00-4683-8717-3B42384C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7B55-BAC0-40F7-B0D9-0937984A6587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883D51-DE12-46B5-97A6-9928880D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7DEEF0-B96F-46CD-89D3-9370E796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966D4-2999-46BD-8CE9-71421F5F4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10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212AE1-5FB2-4566-B2A8-71E77E0417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C4BE635-A24A-468B-8304-D7962CBF0F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35DA-70AA-4BCA-BE01-776FFCF35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8020A0-C335-44B7-ACAA-AAC13E34A416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53FF-BF9B-48EA-8123-6310C2FAD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46ECC-2225-496C-B413-47D69AC9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440EE8E3-6BFD-410C-8A66-17EC35633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07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>
            <a:extLst>
              <a:ext uri="{FF2B5EF4-FFF2-40B4-BE49-F238E27FC236}">
                <a16:creationId xmlns:a16="http://schemas.microsoft.com/office/drawing/2014/main" id="{36A51912-E935-4A4E-9A39-820BE1E2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6803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Менует из мале ноћне музике </a:t>
            </a:r>
            <a:endParaRPr lang="en-US" alt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AE08727-1502-4BA0-B5C9-C803C57A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708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Волфганг Амадеус Моцарт</a:t>
            </a:r>
            <a:endParaRPr lang="en-US" alt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1A9B219-4C49-467E-BE5C-F68129BC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79241"/>
            <a:ext cx="708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E20AD8D-7EE9-49A9-BCC7-C60B9F96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42301"/>
            <a:ext cx="2940734" cy="367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07F6921-05A9-4E60-A3D4-7226723C0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200" y="3081165"/>
            <a:ext cx="5821600" cy="339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15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>
            <a:extLst>
              <a:ext uri="{FF2B5EF4-FFF2-40B4-BE49-F238E27FC236}">
                <a16:creationId xmlns:a16="http://schemas.microsoft.com/office/drawing/2014/main" id="{36A51912-E935-4A4E-9A39-820BE1E2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304800"/>
            <a:ext cx="11929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Волфганг Амадеус Моцарт је рођен је у Салцбургу (данашњој Аустрији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89E912-E622-4E7B-B6DA-58DB2A25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2200" y="1203805"/>
            <a:ext cx="1962150" cy="2333625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id="{AD2DF848-2792-4CD8-BF01-9B6A1053E85C}"/>
              </a:ext>
            </a:extLst>
          </p:cNvPr>
          <p:cNvSpPr txBox="1"/>
          <p:nvPr/>
        </p:nvSpPr>
        <p:spPr>
          <a:xfrm>
            <a:off x="110197" y="1066800"/>
            <a:ext cx="119716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Јако рано је показао свој велики музички таленат и интересовање за музику. Већ са пет година написао је своје прве композиције. Када је имао седам година, уз оца и старију сестру Марија Ану  почела су његова путовања,  током којих је обишао ц</a:t>
            </a:r>
            <a:r>
              <a:rPr lang="sr-Cyrl-R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иј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елу Европу, боравећи као гост на дворовима најзначајнијих европских владара</a:t>
            </a:r>
            <a:r>
              <a:rPr lang="sr-Latn-R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Компоновао је брзо и лако. Са 12 година написао је своју прву оперу. Имао је невјероватно памћење и могао је само након једног слушања да запише цијелу композицију коју би чуо. Био је права атракција и са правом су га називали „чудо од дјетета”.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   </a:t>
            </a:r>
          </a:p>
        </p:txBody>
      </p:sp>
    </p:spTree>
    <p:extLst>
      <p:ext uri="{BB962C8B-B14F-4D97-AF65-F5344CB8AC3E}">
        <p14:creationId xmlns:p14="http://schemas.microsoft.com/office/powerpoint/2010/main" val="376125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kvir za tekst 9">
            <a:extLst>
              <a:ext uri="{FF2B5EF4-FFF2-40B4-BE49-F238E27FC236}">
                <a16:creationId xmlns:a16="http://schemas.microsoft.com/office/drawing/2014/main" id="{AD2DF848-2792-4CD8-BF01-9B6A1053E85C}"/>
              </a:ext>
            </a:extLst>
          </p:cNvPr>
          <p:cNvSpPr txBox="1"/>
          <p:nvPr/>
        </p:nvSpPr>
        <p:spPr>
          <a:xfrm>
            <a:off x="-8206" y="381000"/>
            <a:ext cx="119716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Због свог великог талента и ведрог духа, имао је наклоност, нарочито финансијску, многих значајних људи, али како је одрастао тако се и та финансијска подршка смањивала. Од дјетињства је био болешљив, а са нестанком новца његово здравствено стање се само погоршавало. Јако тешко се сналазио за новац, тако да је умро у највећој биједи и сиромаштву.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Написао је преко 600 композиција: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89805A-BB97-4053-B261-47D6B04CB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405554"/>
            <a:ext cx="2255716" cy="74987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A0A1A5C-3E0E-49C0-913E-954417806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58656"/>
            <a:ext cx="2971800" cy="353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21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>
            <a:extLst>
              <a:ext uri="{FF2B5EF4-FFF2-40B4-BE49-F238E27FC236}">
                <a16:creationId xmlns:a16="http://schemas.microsoft.com/office/drawing/2014/main" id="{36A51912-E935-4A4E-9A39-820BE1E2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9951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Шта је МЕНУЕТ?</a:t>
            </a:r>
            <a:endParaRPr lang="en-US" alt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91603A6-D231-469C-958C-2CA097958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5852"/>
            <a:ext cx="11506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Менует је стара француска игра </a:t>
            </a:r>
            <a:r>
              <a:rPr lang="sr-Cyrl-R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умјереног</a:t>
            </a: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темпа у </a:t>
            </a:r>
            <a:r>
              <a:rPr lang="sr-Cyrl-R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трочетвртинском</a:t>
            </a: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такту. Настао је у француском двору у 17. </a:t>
            </a:r>
            <a:r>
              <a:rPr lang="sr-Cyrl-R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вијеку</a:t>
            </a: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Игра се у паровима у дискретним и </a:t>
            </a:r>
            <a:r>
              <a:rPr lang="sr-Cyrl-R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одмјереним</a:t>
            </a: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корацима. Менует је инспирисао бројне композиторе који су према карактеру и ритму ове игре створили бројна </a:t>
            </a:r>
            <a:r>
              <a:rPr lang="sr-Cyrl-R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умјетничка</a:t>
            </a: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дјела</a:t>
            </a: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намијењена</a:t>
            </a: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концертном извођењу.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9B4D2B2-FE20-4637-88E9-27FB938D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135302"/>
            <a:ext cx="4572000" cy="343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41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>
            <a:extLst>
              <a:ext uri="{FF2B5EF4-FFF2-40B4-BE49-F238E27FC236}">
                <a16:creationId xmlns:a16="http://schemas.microsoft.com/office/drawing/2014/main" id="{36A51912-E935-4A4E-9A39-820BE1E2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11811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Волфганг Амадеус Моцарт уврстио је менует у  велики број својих композиција.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Композиција Мала ноћна музика састоји се из четири  засебна </a:t>
            </a:r>
            <a:r>
              <a:rPr lang="sr-Cyrl-R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дијела</a:t>
            </a: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која се у музици називају  ставови. Менует се јавља као трећи став композиције               </a:t>
            </a:r>
            <a:r>
              <a:rPr lang="sr-Cyrl-RS" altLang="en-US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 ноћна музика</a:t>
            </a:r>
            <a:r>
              <a:rPr lang="sr-Cyrl-RS" alt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42 - Menuet iz Male nocne muzike">
            <a:hlinkClick r:id="" action="ppaction://media"/>
            <a:extLst>
              <a:ext uri="{FF2B5EF4-FFF2-40B4-BE49-F238E27FC236}">
                <a16:creationId xmlns:a16="http://schemas.microsoft.com/office/drawing/2014/main" id="{C1358363-8419-4E04-A7B5-71127AE312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4001632"/>
            <a:ext cx="609600" cy="609600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C2FC160E-C4EF-4FE1-BC9A-01712C149A73}"/>
              </a:ext>
            </a:extLst>
          </p:cNvPr>
          <p:cNvSpPr txBox="1"/>
          <p:nvPr/>
        </p:nvSpPr>
        <p:spPr>
          <a:xfrm>
            <a:off x="2286000" y="3810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Слушамо композицију Волфганга Амадеуса Моцарта:</a:t>
            </a:r>
          </a:p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Менует из мале ноћне музике.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>
            <a:extLst>
              <a:ext uri="{FF2B5EF4-FFF2-40B4-BE49-F238E27FC236}">
                <a16:creationId xmlns:a16="http://schemas.microsoft.com/office/drawing/2014/main" id="{36A51912-E935-4A4E-9A39-820BE1E2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12039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извођењу Моцартове композиције Менует учествује гудачки инструменти: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ВИОЛИНЕ, ВИОЛЕ, ВИОЛОНЧЕЛА И КОНТРАБАСИ.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ових инструмената тон се добија </a:t>
            </a:r>
            <a:r>
              <a:rPr lang="sr-Cyrl-R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превлачељем</a:t>
            </a: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гудала преко жица.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Инструментални састав  састављен од инструмената из ове групе чини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ГУДАЧКИ ОРКЕСТАР.</a:t>
            </a:r>
          </a:p>
        </p:txBody>
      </p:sp>
      <p:pic>
        <p:nvPicPr>
          <p:cNvPr id="1026" name="Picture 2" descr="VIOLINA - Glazbena škola BM">
            <a:extLst>
              <a:ext uri="{FF2B5EF4-FFF2-40B4-BE49-F238E27FC236}">
                <a16:creationId xmlns:a16="http://schemas.microsoft.com/office/drawing/2014/main" id="{62BB77E3-4449-4236-AAC3-C8A51B7D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818608"/>
            <a:ext cx="2194559" cy="3080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9D94C5D-F18D-4B91-B6BC-A7B7947B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4" y="2774095"/>
            <a:ext cx="2073815" cy="325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DE046FF-9664-480F-8FC6-AB3850345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016" y="2375942"/>
            <a:ext cx="2529841" cy="405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C3FC73D-88B5-410F-B8C6-B5E48AF3C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554" y="2799886"/>
            <a:ext cx="2576384" cy="331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56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kvir za tekst 9">
            <a:extLst>
              <a:ext uri="{FF2B5EF4-FFF2-40B4-BE49-F238E27FC236}">
                <a16:creationId xmlns:a16="http://schemas.microsoft.com/office/drawing/2014/main" id="{D5020695-4382-48FF-9A64-6E36C35EF2C2}"/>
              </a:ext>
            </a:extLst>
          </p:cNvPr>
          <p:cNvSpPr txBox="1"/>
          <p:nvPr/>
        </p:nvSpPr>
        <p:spPr>
          <a:xfrm>
            <a:off x="504678" y="492324"/>
            <a:ext cx="5591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ГУДАЧКИ ОРКЕСТАР</a:t>
            </a:r>
            <a:endParaRPr kumimoji="0" lang="sr-Cyrl-R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3C97EF0-F9D6-4ED9-AD80-98BEEE767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65039"/>
            <a:ext cx="9067800" cy="510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30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>
            <a:extLst>
              <a:ext uri="{FF2B5EF4-FFF2-40B4-BE49-F238E27FC236}">
                <a16:creationId xmlns:a16="http://schemas.microsoft.com/office/drawing/2014/main" id="{36A51912-E935-4A4E-9A39-820BE1E2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447800"/>
            <a:ext cx="1120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defTabSz="12191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Менует из Мале ноћне музике представља групно или солистичко музицирање? 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6FCB995D-90A4-40A8-95F5-E14A1EB9527B}"/>
              </a:ext>
            </a:extLst>
          </p:cNvPr>
          <p:cNvSpPr txBox="1"/>
          <p:nvPr/>
        </p:nvSpPr>
        <p:spPr>
          <a:xfrm>
            <a:off x="525780" y="2743200"/>
            <a:ext cx="998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Cyrl-R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Покушајте да осмислите покрет уз слушану композицију. </a:t>
            </a: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D5020695-4382-48FF-9A64-6E36C35EF2C2}"/>
              </a:ext>
            </a:extLst>
          </p:cNvPr>
          <p:cNvSpPr txBox="1"/>
          <p:nvPr/>
        </p:nvSpPr>
        <p:spPr>
          <a:xfrm>
            <a:off x="504678" y="492324"/>
            <a:ext cx="975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  <a:endParaRPr kumimoji="0" lang="sr-Cyrl-R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21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Osnova</Template>
  <TotalTime>0</TotalTime>
  <Words>384</Words>
  <Application>Microsoft Office PowerPoint</Application>
  <PresentationFormat>Široki ekran</PresentationFormat>
  <Paragraphs>23</Paragraphs>
  <Slides>8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1_Office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Dragana Brkić</cp:lastModifiedBy>
  <cp:revision>32</cp:revision>
  <dcterms:created xsi:type="dcterms:W3CDTF">2020-11-03T18:38:58Z</dcterms:created>
  <dcterms:modified xsi:type="dcterms:W3CDTF">2020-11-03T23:58:51Z</dcterms:modified>
</cp:coreProperties>
</file>