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7FFE-BF09-4316-AEEC-1BD7D3FCCE23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A5868-A2AD-4C04-8A0E-38D13BC15E30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68731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7FFE-BF09-4316-AEEC-1BD7D3FCCE23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A5868-A2AD-4C04-8A0E-38D13BC15E30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484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7FFE-BF09-4316-AEEC-1BD7D3FCCE23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A5868-A2AD-4C04-8A0E-38D13BC15E30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318788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7FFE-BF09-4316-AEEC-1BD7D3FCCE23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A5868-A2AD-4C04-8A0E-38D13BC15E30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87029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7FFE-BF09-4316-AEEC-1BD7D3FCCE23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A5868-A2AD-4C04-8A0E-38D13BC15E30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37369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7FFE-BF09-4316-AEEC-1BD7D3FCCE23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A5868-A2AD-4C04-8A0E-38D13BC15E30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16135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7FFE-BF09-4316-AEEC-1BD7D3FCCE23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A5868-A2AD-4C04-8A0E-38D13BC15E30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032609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7FFE-BF09-4316-AEEC-1BD7D3FCCE23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A5868-A2AD-4C04-8A0E-38D13BC15E30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55487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7FFE-BF09-4316-AEEC-1BD7D3FCCE23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A5868-A2AD-4C04-8A0E-38D13BC15E30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7371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7FFE-BF09-4316-AEEC-1BD7D3FCCE23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A5868-A2AD-4C04-8A0E-38D13BC15E30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91590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E7FFE-BF09-4316-AEEC-1BD7D3FCCE23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A5868-A2AD-4C04-8A0E-38D13BC15E30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67061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E7FFE-BF09-4316-AEEC-1BD7D3FCCE23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A5868-A2AD-4C04-8A0E-38D13BC15E30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256154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7257" y="2364378"/>
            <a:ext cx="73174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4000" dirty="0" smtClean="0">
                <a:solidFill>
                  <a:srgbClr val="FFFF00"/>
                </a:solidFill>
              </a:rPr>
              <a:t>ОБЛИЦИ И ЊИХОВИ КВАЛИТЕТИ</a:t>
            </a:r>
            <a:endParaRPr lang="sr-Cyrl-BA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24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4518" y="1068978"/>
            <a:ext cx="757645" cy="74458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5" name="Rectangle 4"/>
          <p:cNvSpPr/>
          <p:nvPr/>
        </p:nvSpPr>
        <p:spPr>
          <a:xfrm>
            <a:off x="6004556" y="2938053"/>
            <a:ext cx="757645" cy="74458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6" name="Rectangle 5"/>
          <p:cNvSpPr/>
          <p:nvPr/>
        </p:nvSpPr>
        <p:spPr>
          <a:xfrm>
            <a:off x="3548741" y="2926080"/>
            <a:ext cx="757645" cy="74458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7" name="Rectangle 6"/>
          <p:cNvSpPr/>
          <p:nvPr/>
        </p:nvSpPr>
        <p:spPr>
          <a:xfrm>
            <a:off x="1092926" y="2926080"/>
            <a:ext cx="757645" cy="74458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8" name="Rectangle 7"/>
          <p:cNvSpPr/>
          <p:nvPr/>
        </p:nvSpPr>
        <p:spPr>
          <a:xfrm>
            <a:off x="2582080" y="1068978"/>
            <a:ext cx="757645" cy="74458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9" name="Rectangle 8"/>
          <p:cNvSpPr/>
          <p:nvPr/>
        </p:nvSpPr>
        <p:spPr>
          <a:xfrm>
            <a:off x="3361506" y="1068978"/>
            <a:ext cx="757645" cy="744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0" name="Rectangle 9"/>
          <p:cNvSpPr/>
          <p:nvPr/>
        </p:nvSpPr>
        <p:spPr>
          <a:xfrm>
            <a:off x="4127864" y="1073332"/>
            <a:ext cx="757645" cy="74458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1" name="Rectangle 10"/>
          <p:cNvSpPr/>
          <p:nvPr/>
        </p:nvSpPr>
        <p:spPr>
          <a:xfrm>
            <a:off x="4894222" y="1073332"/>
            <a:ext cx="757645" cy="744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2" name="Rectangle 11"/>
          <p:cNvSpPr/>
          <p:nvPr/>
        </p:nvSpPr>
        <p:spPr>
          <a:xfrm>
            <a:off x="5651867" y="1086395"/>
            <a:ext cx="757645" cy="74458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3" name="Rectangle 12"/>
          <p:cNvSpPr/>
          <p:nvPr/>
        </p:nvSpPr>
        <p:spPr>
          <a:xfrm>
            <a:off x="6409512" y="1086395"/>
            <a:ext cx="757645" cy="744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4" name="Rectangle 13"/>
          <p:cNvSpPr/>
          <p:nvPr/>
        </p:nvSpPr>
        <p:spPr>
          <a:xfrm>
            <a:off x="7167157" y="1097281"/>
            <a:ext cx="757645" cy="74458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5" name="Rectangle 14"/>
          <p:cNvSpPr/>
          <p:nvPr/>
        </p:nvSpPr>
        <p:spPr>
          <a:xfrm>
            <a:off x="7924802" y="1097281"/>
            <a:ext cx="757645" cy="744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6" name="Rectangle 15"/>
          <p:cNvSpPr/>
          <p:nvPr/>
        </p:nvSpPr>
        <p:spPr>
          <a:xfrm>
            <a:off x="8682447" y="1086395"/>
            <a:ext cx="757645" cy="74458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7" name="Rectangle 16"/>
          <p:cNvSpPr/>
          <p:nvPr/>
        </p:nvSpPr>
        <p:spPr>
          <a:xfrm>
            <a:off x="9440092" y="1086395"/>
            <a:ext cx="757645" cy="744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8" name="Oval 17"/>
          <p:cNvSpPr/>
          <p:nvPr/>
        </p:nvSpPr>
        <p:spPr>
          <a:xfrm>
            <a:off x="1850571" y="2873828"/>
            <a:ext cx="849085" cy="8490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19" name="Oval 18"/>
          <p:cNvSpPr/>
          <p:nvPr/>
        </p:nvSpPr>
        <p:spPr>
          <a:xfrm>
            <a:off x="2699656" y="2873828"/>
            <a:ext cx="849085" cy="8490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0" name="Oval 19"/>
          <p:cNvSpPr/>
          <p:nvPr/>
        </p:nvSpPr>
        <p:spPr>
          <a:xfrm>
            <a:off x="4306386" y="2866208"/>
            <a:ext cx="849085" cy="8490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2" name="Oval 21"/>
          <p:cNvSpPr/>
          <p:nvPr/>
        </p:nvSpPr>
        <p:spPr>
          <a:xfrm>
            <a:off x="6742614" y="2926080"/>
            <a:ext cx="849085" cy="8490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3" name="Oval 22"/>
          <p:cNvSpPr/>
          <p:nvPr/>
        </p:nvSpPr>
        <p:spPr>
          <a:xfrm>
            <a:off x="7611286" y="2896686"/>
            <a:ext cx="849085" cy="8490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4" name="Oval 23"/>
          <p:cNvSpPr/>
          <p:nvPr/>
        </p:nvSpPr>
        <p:spPr>
          <a:xfrm>
            <a:off x="9250660" y="2905395"/>
            <a:ext cx="849085" cy="8490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5" name="Oval 24"/>
          <p:cNvSpPr/>
          <p:nvPr/>
        </p:nvSpPr>
        <p:spPr>
          <a:xfrm>
            <a:off x="5155471" y="2885801"/>
            <a:ext cx="849085" cy="8490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6" name="Rectangle 25"/>
          <p:cNvSpPr/>
          <p:nvPr/>
        </p:nvSpPr>
        <p:spPr>
          <a:xfrm>
            <a:off x="1798299" y="1073332"/>
            <a:ext cx="757645" cy="744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7" name="Rectangle 26"/>
          <p:cNvSpPr/>
          <p:nvPr/>
        </p:nvSpPr>
        <p:spPr>
          <a:xfrm>
            <a:off x="8493015" y="2948938"/>
            <a:ext cx="757645" cy="74458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8" name="Heart 27"/>
          <p:cNvSpPr/>
          <p:nvPr/>
        </p:nvSpPr>
        <p:spPr>
          <a:xfrm>
            <a:off x="1240971" y="4741818"/>
            <a:ext cx="836023" cy="757646"/>
          </a:xfrm>
          <a:prstGeom prst="hear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29" name="Heart 28"/>
          <p:cNvSpPr/>
          <p:nvPr/>
        </p:nvSpPr>
        <p:spPr>
          <a:xfrm>
            <a:off x="3794757" y="4794072"/>
            <a:ext cx="836023" cy="757646"/>
          </a:xfrm>
          <a:prstGeom prst="hear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0" name="Heart 29"/>
          <p:cNvSpPr/>
          <p:nvPr/>
        </p:nvSpPr>
        <p:spPr>
          <a:xfrm>
            <a:off x="4669969" y="4770118"/>
            <a:ext cx="836023" cy="757646"/>
          </a:xfrm>
          <a:prstGeom prst="hear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1" name="Heart 30"/>
          <p:cNvSpPr/>
          <p:nvPr/>
        </p:nvSpPr>
        <p:spPr>
          <a:xfrm>
            <a:off x="5534295" y="4754884"/>
            <a:ext cx="836023" cy="757646"/>
          </a:xfrm>
          <a:prstGeom prst="hear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2" name="Heart 31"/>
          <p:cNvSpPr/>
          <p:nvPr/>
        </p:nvSpPr>
        <p:spPr>
          <a:xfrm>
            <a:off x="6409507" y="4759232"/>
            <a:ext cx="836023" cy="757646"/>
          </a:xfrm>
          <a:prstGeom prst="hear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3" name="Heart 32"/>
          <p:cNvSpPr/>
          <p:nvPr/>
        </p:nvSpPr>
        <p:spPr>
          <a:xfrm>
            <a:off x="7284719" y="4741818"/>
            <a:ext cx="836023" cy="757646"/>
          </a:xfrm>
          <a:prstGeom prst="hear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4" name="Heart 33"/>
          <p:cNvSpPr/>
          <p:nvPr/>
        </p:nvSpPr>
        <p:spPr>
          <a:xfrm>
            <a:off x="8107679" y="4754882"/>
            <a:ext cx="836023" cy="757646"/>
          </a:xfrm>
          <a:prstGeom prst="hear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5" name="Heart 34"/>
          <p:cNvSpPr/>
          <p:nvPr/>
        </p:nvSpPr>
        <p:spPr>
          <a:xfrm>
            <a:off x="8982891" y="4741818"/>
            <a:ext cx="836023" cy="757646"/>
          </a:xfrm>
          <a:prstGeom prst="hear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6" name="Heart 35"/>
          <p:cNvSpPr/>
          <p:nvPr/>
        </p:nvSpPr>
        <p:spPr>
          <a:xfrm>
            <a:off x="2072639" y="4794072"/>
            <a:ext cx="836023" cy="757646"/>
          </a:xfrm>
          <a:prstGeom prst="hear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7" name="Heart 36"/>
          <p:cNvSpPr/>
          <p:nvPr/>
        </p:nvSpPr>
        <p:spPr>
          <a:xfrm>
            <a:off x="2930431" y="4794072"/>
            <a:ext cx="836023" cy="757646"/>
          </a:xfrm>
          <a:prstGeom prst="hear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00707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упить Шарф для мальчика Reima 528614-8401 за 1510р. с доставко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38" y="382405"/>
            <a:ext cx="4341747" cy="626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rekrasan uzorak za šalove: opis, dijagrami i prikaz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849" y="382406"/>
            <a:ext cx="6266588" cy="626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14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1703" y="1345474"/>
            <a:ext cx="816441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Мотив: ШАЛ</a:t>
            </a:r>
          </a:p>
          <a:p>
            <a:endParaRPr lang="sr-Cyrl-BA" sz="3200" dirty="0">
              <a:solidFill>
                <a:schemeClr val="bg1"/>
              </a:solidFill>
            </a:endParaRPr>
          </a:p>
          <a:p>
            <a:r>
              <a:rPr lang="sr-Cyrl-BA" sz="3200" dirty="0" smtClean="0">
                <a:solidFill>
                  <a:schemeClr val="bg1"/>
                </a:solidFill>
              </a:rPr>
              <a:t>Потребан материјал: ПАПИР, КОЛАЖ ПАПИР, </a:t>
            </a:r>
          </a:p>
          <a:p>
            <a:r>
              <a:rPr lang="sr-Cyrl-BA" sz="3200">
                <a:solidFill>
                  <a:schemeClr val="bg1"/>
                </a:solidFill>
              </a:rPr>
              <a:t> </a:t>
            </a:r>
            <a:r>
              <a:rPr lang="sr-Cyrl-BA" sz="3200" smtClean="0">
                <a:solidFill>
                  <a:schemeClr val="bg1"/>
                </a:solidFill>
              </a:rPr>
              <a:t>                                       КРЕП </a:t>
            </a:r>
            <a:r>
              <a:rPr lang="sr-Cyrl-BA" sz="3200" dirty="0" smtClean="0">
                <a:solidFill>
                  <a:schemeClr val="bg1"/>
                </a:solidFill>
              </a:rPr>
              <a:t>ПАПИР</a:t>
            </a:r>
            <a:r>
              <a:rPr lang="sr-Cyrl-BA" sz="3200" smtClean="0">
                <a:solidFill>
                  <a:schemeClr val="bg1"/>
                </a:solidFill>
              </a:rPr>
              <a:t>, ЉЕПИЛО...</a:t>
            </a:r>
            <a:endParaRPr lang="sr-Cyrl-B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47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21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</dc:creator>
  <cp:lastModifiedBy>EC</cp:lastModifiedBy>
  <cp:revision>5</cp:revision>
  <dcterms:created xsi:type="dcterms:W3CDTF">2020-11-05T21:27:48Z</dcterms:created>
  <dcterms:modified xsi:type="dcterms:W3CDTF">2020-11-05T22:32:58Z</dcterms:modified>
</cp:coreProperties>
</file>