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278" autoAdjust="0"/>
  </p:normalViewPr>
  <p:slideViewPr>
    <p:cSldViewPr snapToGrid="0">
      <p:cViewPr varScale="1">
        <p:scale>
          <a:sx n="63" d="100"/>
          <a:sy n="63" d="100"/>
        </p:scale>
        <p:origin x="10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915241" cy="1515533"/>
          </a:xfrm>
        </p:spPr>
        <p:txBody>
          <a:bodyPr/>
          <a:lstStyle/>
          <a:p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ФИЗИЧКО ВАСПИТАЊЕ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Бацање лоптице у циљ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PTE OBICNE | Zira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28749" cy="202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pta za vježbanje | TheraBand | Kvantum-tim Medicinska Trgov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336" y="5535504"/>
            <a:ext cx="2943664" cy="16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6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ФИЗИЧКО ВАСПИТАЊЕ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ФИЗИЧКО ВАСПИТАЊЕ</dc:title>
  <dc:creator>Private</dc:creator>
  <cp:lastModifiedBy>Private</cp:lastModifiedBy>
  <cp:revision>1</cp:revision>
  <dcterms:created xsi:type="dcterms:W3CDTF">2020-11-07T19:02:38Z</dcterms:created>
  <dcterms:modified xsi:type="dcterms:W3CDTF">2020-11-07T19:10:52Z</dcterms:modified>
</cp:coreProperties>
</file>