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48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8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06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99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4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8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971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40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60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84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42B4-33D6-4D53-B2A6-078EF06D9BBF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2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52990" y="1023647"/>
            <a:ext cx="6097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 ЗБИРА ОД БРОЈА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4032" y="4016829"/>
            <a:ext cx="1886080" cy="19458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20797" y="3456894"/>
            <a:ext cx="600490" cy="175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43358" y="3365896"/>
            <a:ext cx="696686" cy="18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643359" y="3645486"/>
            <a:ext cx="696685" cy="18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271054" y="2752567"/>
            <a:ext cx="1281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rgbClr val="FF0000"/>
                </a:solidFill>
              </a:rPr>
              <a:t> </a:t>
            </a:r>
            <a:r>
              <a:rPr lang="sr-Cyrl-RS" sz="9600" dirty="0" smtClean="0">
                <a:solidFill>
                  <a:srgbClr val="FF0000"/>
                </a:solidFill>
              </a:rPr>
              <a:t>?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97084" y="2752567"/>
            <a:ext cx="2609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70575" y="2761934"/>
            <a:ext cx="17107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9600" dirty="0" smtClean="0">
                <a:solidFill>
                  <a:schemeClr val="accent1">
                    <a:lumMod val="75000"/>
                  </a:schemeClr>
                </a:solidFill>
              </a:rPr>
              <a:t>11 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78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657" y="1317172"/>
            <a:ext cx="7749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данашњи час вам је потребна свеска, оловка и гумица.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64718" y="3056842"/>
            <a:ext cx="2095500" cy="1571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37657" y="2958193"/>
            <a:ext cx="1790700" cy="255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554" y="31629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072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1" y="490055"/>
            <a:ext cx="1111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 аутобусу је било 63 путника. На  првој станици је изашло16, а на другој 15 путника. Колико је путника наставило вожњу ако ниједан путник није ушао на обје станице?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2771" y="2028778"/>
            <a:ext cx="11642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 записујемо 63 – (16 + 15), а израчунавање можемо да обавимо на три начина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4515" y="2972307"/>
            <a:ext cx="41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(63 – 16) – 15 = 47 – 15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8514" y="2900572"/>
            <a:ext cx="4147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(63 – 15) – 16 = 48 – 16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4515" y="3666507"/>
            <a:ext cx="438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63 – (16 + 15) = 63 – 31 =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2240" y="5304236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Вожњу је наставило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путника.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337" y="4630193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924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221374" y="1023257"/>
            <a:ext cx="3786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Израчунај на два начина: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599" y="1580270"/>
            <a:ext cx="7532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за колико је број 85 већи од збира бројева 29 и 38?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2693" y="2909735"/>
            <a:ext cx="2623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85 – (29 + 38)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0525" y="3724256"/>
            <a:ext cx="2467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(85 – 29) - 38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88386" y="2880152"/>
            <a:ext cx="1358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 – 67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8386" y="3688786"/>
            <a:ext cx="1358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 – 38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12071" y="284819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30606" y="365920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9086" y="3110985"/>
            <a:ext cx="1558923" cy="2677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490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8571" y="762000"/>
            <a:ext cx="4746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Израчунај на најлакши начин: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64574" y="1688222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(44 + 37) – 27 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4574" y="2395855"/>
            <a:ext cx="2274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 – (13 + 29) =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6300" y="1688222"/>
            <a:ext cx="2198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+ (37 – 27)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7252" y="1678727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+ 10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71232" y="2340241"/>
            <a:ext cx="13580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13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69" y="2362802"/>
            <a:ext cx="2204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(69 –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29) - 13 =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8666580" y="166645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66580" y="231807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5894" y="2801906"/>
            <a:ext cx="3750935" cy="40560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432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0911" y="1011047"/>
            <a:ext cx="955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Најприје напиши рјешење, па онда израчунај на најпогоднији начин.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9944" y="1710955"/>
            <a:ext cx="508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Броју 16 додај збир бројева 14 и 18.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4919" y="258750"/>
            <a:ext cx="519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6093" y="3488788"/>
            <a:ext cx="6724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на најлакши начин:</a:t>
            </a:r>
          </a:p>
          <a:p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18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6077" y="3939166"/>
            <a:ext cx="1999661" cy="22861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9105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3143" y="370116"/>
            <a:ext cx="10755086" cy="61901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555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269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Gordana Popadic</cp:lastModifiedBy>
  <cp:revision>20</cp:revision>
  <dcterms:created xsi:type="dcterms:W3CDTF">2020-11-09T18:52:28Z</dcterms:created>
  <dcterms:modified xsi:type="dcterms:W3CDTF">2020-11-11T11:10:44Z</dcterms:modified>
</cp:coreProperties>
</file>