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95B1-A29F-403C-9FA0-53ACCE0150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E8771-23C0-403D-8E13-E3AF8AF7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4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E8771-23C0-403D-8E13-E3AF8AF7EA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9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r>
              <a:rPr lang="sr-Cyrl-BA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ИЗРАЧУНАВАЊЕ ПОВРШИНЕ КВАДРАТА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4267200" cy="1222375"/>
          </a:xfrm>
        </p:spPr>
        <p:txBody>
          <a:bodyPr>
            <a:normAutofit fontScale="90000"/>
          </a:bodyPr>
          <a:lstStyle/>
          <a:p>
            <a:r>
              <a:rPr lang="sr-Cyrl-BA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sr-Cyrl-BA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РАЗРЕД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s://www.savezosi.org/wp-content/uploads/2019/12/Aktivnosti-posve%C4%87ene-gluvoj-i-nagluvoj-deci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76600"/>
            <a:ext cx="8153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Задаци за вјежбање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pPr>
              <a:buNone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Израчунај површину и обим квадрата странице а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 8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pPr>
              <a:buNone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10406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Latn-C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= ?</a:t>
            </a:r>
          </a:p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?</a:t>
            </a:r>
            <a:endParaRPr lang="en-US" sz="2400" dirty="0"/>
          </a:p>
        </p:txBody>
      </p:sp>
      <p:sp>
        <p:nvSpPr>
          <p:cNvPr id="5" name="Pravougaonik 4"/>
          <p:cNvSpPr/>
          <p:nvPr/>
        </p:nvSpPr>
        <p:spPr>
          <a:xfrm>
            <a:off x="2209800" y="2209800"/>
            <a:ext cx="1600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TextBox 5"/>
          <p:cNvSpPr txBox="1"/>
          <p:nvPr/>
        </p:nvSpPr>
        <p:spPr>
          <a:xfrm>
            <a:off x="2514600" y="37338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 = 8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2098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4 ∙ а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4 ∙ 8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32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22098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 = a ∙ a =</a:t>
            </a:r>
            <a:r>
              <a:rPr lang="en-US" sz="2400" dirty="0"/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 = 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 ∙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Gradska biblioteka Visoko organizuje radionice za djecu i roditelje |  Visoko.co.b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419600"/>
            <a:ext cx="4343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квадрата са страницом дужине 9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изрезан је други квадрат тако да су његове странице удаљене по 3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странице датог квадрата.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обим и површину изрезаног квадрата.</a:t>
            </a:r>
            <a:endParaRPr lang="sr-Latn-C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057400"/>
            <a:ext cx="236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9cm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2514600"/>
            <a:ext cx="12192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657600" y="1828800"/>
            <a:ext cx="2362200" cy="228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ravougaonik 4"/>
          <p:cNvSpPr/>
          <p:nvPr/>
        </p:nvSpPr>
        <p:spPr>
          <a:xfrm>
            <a:off x="4267200" y="2438400"/>
            <a:ext cx="1143000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4534694" y="3847306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410200" y="30480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0200" y="266700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876800" y="365760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572000" y="4114801"/>
            <a:ext cx="423514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6096000" y="2819400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4572000" y="3124200"/>
            <a:ext cx="474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4953000" y="2743200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6248400" y="4876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3cm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3cm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9cm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41" name="Rectangle 40"/>
          <p:cNvSpPr/>
          <p:nvPr/>
        </p:nvSpPr>
        <p:spPr>
          <a:xfrm>
            <a:off x="457200" y="4876800"/>
            <a:ext cx="22108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 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– 2∙ 3cm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9cm – 6cm 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3cm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657600" y="30480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657600" y="266700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886200" y="49530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4 ∙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4 ∙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3cm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12cm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4" grpId="0"/>
      <p:bldP spid="35" grpId="0"/>
      <p:bldP spid="36" grpId="0"/>
      <p:bldP spid="37" grpId="0"/>
      <p:bldP spid="38" grpId="0"/>
      <p:bldP spid="39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 колико се разликује површина квадрата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 површине квадрата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ко је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страница квадрата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= 3cm, a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страница квадрата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 2 пута дужа од странице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1676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3cm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- 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2133600"/>
            <a:ext cx="12192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avougaonik 4"/>
          <p:cNvSpPr/>
          <p:nvPr/>
        </p:nvSpPr>
        <p:spPr>
          <a:xfrm>
            <a:off x="2514600" y="1828800"/>
            <a:ext cx="9906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Rectangle 12"/>
          <p:cNvSpPr/>
          <p:nvPr/>
        </p:nvSpPr>
        <p:spPr>
          <a:xfrm>
            <a:off x="2514600" y="20574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/>
          </a:p>
        </p:txBody>
      </p:sp>
      <p:sp>
        <p:nvSpPr>
          <p:cNvPr id="14" name="Pravougaonik 4"/>
          <p:cNvSpPr/>
          <p:nvPr/>
        </p:nvSpPr>
        <p:spPr>
          <a:xfrm>
            <a:off x="4191000" y="1828800"/>
            <a:ext cx="1752600" cy="1752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5" name="Rectangle 14"/>
          <p:cNvSpPr/>
          <p:nvPr/>
        </p:nvSpPr>
        <p:spPr>
          <a:xfrm>
            <a:off x="4572000" y="24384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2438400" y="2819400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 = 3cm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0" y="3657600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 = 2 ∙ a</a:t>
            </a:r>
            <a:r>
              <a:rPr lang="sr-Latn-BA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sr-Latn-BA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1800" y="1828800"/>
            <a:ext cx="167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2 ∙ 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2 ∙ 3cm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6cm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24200" y="44196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6cm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6cm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36cm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304800" y="44196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3cm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3cm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9cm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5638800" y="4495800"/>
            <a:ext cx="29899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- 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36cm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- 9cm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- 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25cm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762000" y="5715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Одговор:</a:t>
            </a:r>
            <a:r>
              <a:rPr lang="sr-Latn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Површина квадрата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разликује се за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25cm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од површине квадрата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686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Svetski dan dečije knjige&quot; u Gradskoj biblioteci &quot;Vuk Karadžić&quot; | Radio  Kosovska Mitrovic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648200"/>
            <a:ext cx="632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3400" y="13716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 Израчунај обим и површину собе квадратног облика чија  је једна страница дужине 7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pPr marL="457200" indent="-457200" algn="just"/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Нацртај квадрат чија је површина 16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/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3. Страница квадрата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dm.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Ако се страница квадрата повећа два пута, колико ће пута површина новог квадрата бити већа у односу на први квадрат?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385</Words>
  <Application>Microsoft Office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МАТЕМАТИКА 5. РАЗРЕД</vt:lpstr>
      <vt:lpstr>Задаци за вјежбање:</vt:lpstr>
      <vt:lpstr>PowerPoint Presentation</vt:lpstr>
      <vt:lpstr>PowerPoint Presentation</vt:lpstr>
      <vt:lpstr>ЗАДАЦИ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5. РАЗРЕД</dc:title>
  <dc:creator>Jelena</dc:creator>
  <cp:lastModifiedBy>Dada</cp:lastModifiedBy>
  <cp:revision>29</cp:revision>
  <dcterms:created xsi:type="dcterms:W3CDTF">2006-08-16T00:00:00Z</dcterms:created>
  <dcterms:modified xsi:type="dcterms:W3CDTF">2020-11-30T13:56:55Z</dcterms:modified>
</cp:coreProperties>
</file>